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3"/>
  </p:notesMasterIdLst>
  <p:handoutMasterIdLst>
    <p:handoutMasterId r:id="rId24"/>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do Palm" initials="GP" lastIdx="1" clrIdx="0">
    <p:extLst>
      <p:ext uri="{19B8F6BF-5375-455C-9EA6-DF929625EA0E}">
        <p15:presenceInfo xmlns:p15="http://schemas.microsoft.com/office/powerpoint/2012/main" userId="S::g.palm@koenenenco.nl::67d1bde8-ed15-422e-804a-cb7a412954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B695C-8E7D-4FCD-AEA9-8AE7089289C8}" v="56" dt="2019-06-02T10:23:35.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56" autoAdjust="0"/>
    <p:restoredTop sz="94660"/>
  </p:normalViewPr>
  <p:slideViewPr>
    <p:cSldViewPr snapToGrid="0">
      <p:cViewPr varScale="1">
        <p:scale>
          <a:sx n="76" d="100"/>
          <a:sy n="76" d="100"/>
        </p:scale>
        <p:origin x="348" y="64"/>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39.svg"/><Relationship Id="rId4" Type="http://schemas.openxmlformats.org/officeDocument/2006/relationships/image" Target="../media/image17.svg"/><Relationship Id="rId9" Type="http://schemas.openxmlformats.org/officeDocument/2006/relationships/image" Target="../media/image38.png"/></Relationships>
</file>

<file path=ppt/diagrams/_rels/data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7.svg"/></Relationships>
</file>

<file path=ppt/diagrams/_rels/data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21.svg"/></Relationships>
</file>

<file path=ppt/diagrams/_rels/data7.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hyperlink" Target="https://forms.gle/xVPf45XJh8UtQsaH7" TargetMode="Externa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diagrams/_rels/data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39.svg"/><Relationship Id="rId4" Type="http://schemas.openxmlformats.org/officeDocument/2006/relationships/image" Target="../media/image17.svg"/><Relationship Id="rId9"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2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forms.gle/xVPf45XJh8UtQsaH7" TargetMode="External"/><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2741BE-5602-40F8-BFC2-9A0EC688ADE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712291A-60C6-48EE-87A5-C2217BB72CAF}">
      <dgm:prSet/>
      <dgm:spPr/>
      <dgm:t>
        <a:bodyPr/>
        <a:lstStyle/>
        <a:p>
          <a:pPr>
            <a:lnSpc>
              <a:spcPct val="100000"/>
            </a:lnSpc>
          </a:pPr>
          <a:r>
            <a:rPr lang="nl-NL"/>
            <a:t>Ontwikkel een Strategische nota voor de middellange termijn ,met voldoende draagvlak van het AB en de clubs.</a:t>
          </a:r>
          <a:endParaRPr lang="en-US"/>
        </a:p>
      </dgm:t>
    </dgm:pt>
    <dgm:pt modelId="{5C09F33B-3DEF-493C-AF8D-EB2AC6BF79CB}" type="parTrans" cxnId="{5307E3BD-EEB6-44B4-BA1C-2F24C14C2DE1}">
      <dgm:prSet/>
      <dgm:spPr/>
      <dgm:t>
        <a:bodyPr/>
        <a:lstStyle/>
        <a:p>
          <a:endParaRPr lang="en-US"/>
        </a:p>
      </dgm:t>
    </dgm:pt>
    <dgm:pt modelId="{BAF32C63-0828-4E6E-A37C-2FFBD9059B53}" type="sibTrans" cxnId="{5307E3BD-EEB6-44B4-BA1C-2F24C14C2DE1}">
      <dgm:prSet/>
      <dgm:spPr/>
      <dgm:t>
        <a:bodyPr/>
        <a:lstStyle/>
        <a:p>
          <a:pPr>
            <a:lnSpc>
              <a:spcPct val="100000"/>
            </a:lnSpc>
          </a:pPr>
          <a:endParaRPr lang="en-US"/>
        </a:p>
      </dgm:t>
    </dgm:pt>
    <dgm:pt modelId="{83C001E9-600B-485F-A02B-3A795229D9E7}">
      <dgm:prSet/>
      <dgm:spPr/>
      <dgm:t>
        <a:bodyPr/>
        <a:lstStyle/>
        <a:p>
          <a:pPr>
            <a:lnSpc>
              <a:spcPct val="100000"/>
            </a:lnSpc>
          </a:pPr>
          <a:r>
            <a:rPr lang="nl-NL"/>
            <a:t>Doet als strategische partner gevraagd en ongevraagd voorstellen aan DB/AB ten aanzien van bijstelling van de vigerende Strategische nota. </a:t>
          </a:r>
          <a:endParaRPr lang="en-US"/>
        </a:p>
      </dgm:t>
    </dgm:pt>
    <dgm:pt modelId="{EDF5D0D1-0EEF-46CD-B2FD-5A8BC0B484F7}" type="parTrans" cxnId="{564D9108-3F77-4C8D-AE43-B3081C60E0EB}">
      <dgm:prSet/>
      <dgm:spPr/>
      <dgm:t>
        <a:bodyPr/>
        <a:lstStyle/>
        <a:p>
          <a:endParaRPr lang="en-US"/>
        </a:p>
      </dgm:t>
    </dgm:pt>
    <dgm:pt modelId="{DA20C79A-C258-4C93-A118-EC4C5995A1C2}" type="sibTrans" cxnId="{564D9108-3F77-4C8D-AE43-B3081C60E0EB}">
      <dgm:prSet/>
      <dgm:spPr/>
      <dgm:t>
        <a:bodyPr/>
        <a:lstStyle/>
        <a:p>
          <a:pPr>
            <a:lnSpc>
              <a:spcPct val="100000"/>
            </a:lnSpc>
          </a:pPr>
          <a:endParaRPr lang="en-US"/>
        </a:p>
      </dgm:t>
    </dgm:pt>
    <dgm:pt modelId="{0ABC107E-7865-4E68-A92D-92ED43AE0484}">
      <dgm:prSet/>
      <dgm:spPr/>
      <dgm:t>
        <a:bodyPr/>
        <a:lstStyle/>
        <a:p>
          <a:pPr>
            <a:lnSpc>
              <a:spcPct val="100000"/>
            </a:lnSpc>
          </a:pPr>
          <a:r>
            <a:rPr lang="nl-NL"/>
            <a:t>Uitwerken van strategische positie van Kiwanis Nederland en Kiwanis Clubs binnen Kiwanis International</a:t>
          </a:r>
          <a:endParaRPr lang="en-US"/>
        </a:p>
      </dgm:t>
    </dgm:pt>
    <dgm:pt modelId="{F16DE5A1-5809-431A-8064-37FDEBA23DC2}" type="parTrans" cxnId="{8C449018-DB5C-44E3-B33D-BDFBCDA05F56}">
      <dgm:prSet/>
      <dgm:spPr/>
      <dgm:t>
        <a:bodyPr/>
        <a:lstStyle/>
        <a:p>
          <a:endParaRPr lang="en-US"/>
        </a:p>
      </dgm:t>
    </dgm:pt>
    <dgm:pt modelId="{86123FB5-A36A-4101-A559-C742719A042C}" type="sibTrans" cxnId="{8C449018-DB5C-44E3-B33D-BDFBCDA05F56}">
      <dgm:prSet/>
      <dgm:spPr/>
      <dgm:t>
        <a:bodyPr/>
        <a:lstStyle/>
        <a:p>
          <a:pPr>
            <a:lnSpc>
              <a:spcPct val="100000"/>
            </a:lnSpc>
          </a:pPr>
          <a:endParaRPr lang="en-US"/>
        </a:p>
      </dgm:t>
    </dgm:pt>
    <dgm:pt modelId="{3AA0483E-A332-4B36-B27D-DC159A0C5BCD}">
      <dgm:prSet/>
      <dgm:spPr/>
      <dgm:t>
        <a:bodyPr/>
        <a:lstStyle/>
        <a:p>
          <a:pPr>
            <a:lnSpc>
              <a:spcPct val="100000"/>
            </a:lnSpc>
          </a:pPr>
          <a:r>
            <a:rPr lang="nl-NL"/>
            <a:t>Evaluatie van de vigerende Strategische nota aan het DB en AB en rapporteert hierover jaarlijks aan de ALV. </a:t>
          </a:r>
          <a:endParaRPr lang="en-US"/>
        </a:p>
      </dgm:t>
    </dgm:pt>
    <dgm:pt modelId="{6AF120C9-CAAC-41FE-9489-C8EEC9ED3075}" type="parTrans" cxnId="{E7AAA24C-B9C7-4230-AFFC-0903646F3130}">
      <dgm:prSet/>
      <dgm:spPr/>
      <dgm:t>
        <a:bodyPr/>
        <a:lstStyle/>
        <a:p>
          <a:endParaRPr lang="en-US"/>
        </a:p>
      </dgm:t>
    </dgm:pt>
    <dgm:pt modelId="{7F5F7704-22A8-454E-94FD-B5BE0420D2CF}" type="sibTrans" cxnId="{E7AAA24C-B9C7-4230-AFFC-0903646F3130}">
      <dgm:prSet/>
      <dgm:spPr/>
      <dgm:t>
        <a:bodyPr/>
        <a:lstStyle/>
        <a:p>
          <a:endParaRPr lang="en-US"/>
        </a:p>
      </dgm:t>
    </dgm:pt>
    <dgm:pt modelId="{3C430113-81F5-467F-A85C-A8649B3D8450}" type="pres">
      <dgm:prSet presAssocID="{602741BE-5602-40F8-BFC2-9A0EC688ADE0}" presName="root" presStyleCnt="0">
        <dgm:presLayoutVars>
          <dgm:dir/>
          <dgm:resizeHandles val="exact"/>
        </dgm:presLayoutVars>
      </dgm:prSet>
      <dgm:spPr/>
    </dgm:pt>
    <dgm:pt modelId="{B2DB59D5-BEBE-4C1F-B5EE-323B92FFF438}" type="pres">
      <dgm:prSet presAssocID="{602741BE-5602-40F8-BFC2-9A0EC688ADE0}" presName="container" presStyleCnt="0">
        <dgm:presLayoutVars>
          <dgm:dir/>
          <dgm:resizeHandles val="exact"/>
        </dgm:presLayoutVars>
      </dgm:prSet>
      <dgm:spPr/>
    </dgm:pt>
    <dgm:pt modelId="{EE4105BC-3815-40A1-85E8-EB372246633C}" type="pres">
      <dgm:prSet presAssocID="{E712291A-60C6-48EE-87A5-C2217BB72CAF}" presName="compNode" presStyleCnt="0"/>
      <dgm:spPr/>
    </dgm:pt>
    <dgm:pt modelId="{49F0C55C-30BD-4786-8FFE-D42375E8053B}" type="pres">
      <dgm:prSet presAssocID="{E712291A-60C6-48EE-87A5-C2217BB72CAF}" presName="iconBgRect" presStyleLbl="bgShp" presStyleIdx="0" presStyleCnt="4"/>
      <dgm:spPr/>
    </dgm:pt>
    <dgm:pt modelId="{6BEFF838-29C6-4680-B0CD-2979FC2C4DF8}" type="pres">
      <dgm:prSet presAssocID="{E712291A-60C6-48EE-87A5-C2217BB72CAF}"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1B0A96DB-4D9A-439D-A263-F64A3BE272C3}" type="pres">
      <dgm:prSet presAssocID="{E712291A-60C6-48EE-87A5-C2217BB72CAF}" presName="spaceRect" presStyleCnt="0"/>
      <dgm:spPr/>
    </dgm:pt>
    <dgm:pt modelId="{22EC890A-9205-4F15-A4F9-F21FC67E925F}" type="pres">
      <dgm:prSet presAssocID="{E712291A-60C6-48EE-87A5-C2217BB72CAF}" presName="textRect" presStyleLbl="revTx" presStyleIdx="0" presStyleCnt="4">
        <dgm:presLayoutVars>
          <dgm:chMax val="1"/>
          <dgm:chPref val="1"/>
        </dgm:presLayoutVars>
      </dgm:prSet>
      <dgm:spPr/>
    </dgm:pt>
    <dgm:pt modelId="{E9F492C4-AC90-432A-BDF0-E767B65204D5}" type="pres">
      <dgm:prSet presAssocID="{BAF32C63-0828-4E6E-A37C-2FFBD9059B53}" presName="sibTrans" presStyleLbl="sibTrans2D1" presStyleIdx="0" presStyleCnt="0"/>
      <dgm:spPr/>
    </dgm:pt>
    <dgm:pt modelId="{7A744E33-FDD7-47D7-84E0-3F92653BF0CE}" type="pres">
      <dgm:prSet presAssocID="{83C001E9-600B-485F-A02B-3A795229D9E7}" presName="compNode" presStyleCnt="0"/>
      <dgm:spPr/>
    </dgm:pt>
    <dgm:pt modelId="{5D38FEC7-2577-489F-8F6B-3190CB00ADC5}" type="pres">
      <dgm:prSet presAssocID="{83C001E9-600B-485F-A02B-3A795229D9E7}" presName="iconBgRect" presStyleLbl="bgShp" presStyleIdx="1" presStyleCnt="4"/>
      <dgm:spPr/>
    </dgm:pt>
    <dgm:pt modelId="{295EC70A-7947-43DE-9AD1-0820EFD84E41}" type="pres">
      <dgm:prSet presAssocID="{83C001E9-600B-485F-A02B-3A795229D9E7}"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D52DA293-5726-4808-9D71-C1FBC7F8F7D2}" type="pres">
      <dgm:prSet presAssocID="{83C001E9-600B-485F-A02B-3A795229D9E7}" presName="spaceRect" presStyleCnt="0"/>
      <dgm:spPr/>
    </dgm:pt>
    <dgm:pt modelId="{8433B44A-D34E-44DC-A083-325317A226C4}" type="pres">
      <dgm:prSet presAssocID="{83C001E9-600B-485F-A02B-3A795229D9E7}" presName="textRect" presStyleLbl="revTx" presStyleIdx="1" presStyleCnt="4">
        <dgm:presLayoutVars>
          <dgm:chMax val="1"/>
          <dgm:chPref val="1"/>
        </dgm:presLayoutVars>
      </dgm:prSet>
      <dgm:spPr/>
    </dgm:pt>
    <dgm:pt modelId="{F6C0963C-B79D-428D-9261-A2686A0493B6}" type="pres">
      <dgm:prSet presAssocID="{DA20C79A-C258-4C93-A118-EC4C5995A1C2}" presName="sibTrans" presStyleLbl="sibTrans2D1" presStyleIdx="0" presStyleCnt="0"/>
      <dgm:spPr/>
    </dgm:pt>
    <dgm:pt modelId="{4D6F91E2-B1CC-43B2-A68D-4E522A36339A}" type="pres">
      <dgm:prSet presAssocID="{0ABC107E-7865-4E68-A92D-92ED43AE0484}" presName="compNode" presStyleCnt="0"/>
      <dgm:spPr/>
    </dgm:pt>
    <dgm:pt modelId="{7C31DFE6-A191-489F-BEDE-D741B22E5090}" type="pres">
      <dgm:prSet presAssocID="{0ABC107E-7865-4E68-A92D-92ED43AE0484}" presName="iconBgRect" presStyleLbl="bgShp" presStyleIdx="2" presStyleCnt="4"/>
      <dgm:spPr/>
    </dgm:pt>
    <dgm:pt modelId="{357730F8-A991-4F76-8B80-D9A0F66F7997}" type="pres">
      <dgm:prSet presAssocID="{0ABC107E-7865-4E68-A92D-92ED43AE0484}"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E107EF21-5437-49A1-82CA-823BDA555F30}" type="pres">
      <dgm:prSet presAssocID="{0ABC107E-7865-4E68-A92D-92ED43AE0484}" presName="spaceRect" presStyleCnt="0"/>
      <dgm:spPr/>
    </dgm:pt>
    <dgm:pt modelId="{C8C73380-7D5A-4453-B710-F80D92A2F258}" type="pres">
      <dgm:prSet presAssocID="{0ABC107E-7865-4E68-A92D-92ED43AE0484}" presName="textRect" presStyleLbl="revTx" presStyleIdx="2" presStyleCnt="4">
        <dgm:presLayoutVars>
          <dgm:chMax val="1"/>
          <dgm:chPref val="1"/>
        </dgm:presLayoutVars>
      </dgm:prSet>
      <dgm:spPr/>
    </dgm:pt>
    <dgm:pt modelId="{B6FF8429-F72B-4B44-91AA-2F938F005C79}" type="pres">
      <dgm:prSet presAssocID="{86123FB5-A36A-4101-A559-C742719A042C}" presName="sibTrans" presStyleLbl="sibTrans2D1" presStyleIdx="0" presStyleCnt="0"/>
      <dgm:spPr/>
    </dgm:pt>
    <dgm:pt modelId="{29ED1993-C3C8-48B2-9C96-187004D545B9}" type="pres">
      <dgm:prSet presAssocID="{3AA0483E-A332-4B36-B27D-DC159A0C5BCD}" presName="compNode" presStyleCnt="0"/>
      <dgm:spPr/>
    </dgm:pt>
    <dgm:pt modelId="{5A6EF9E7-03AB-45AD-8398-1C957EC35611}" type="pres">
      <dgm:prSet presAssocID="{3AA0483E-A332-4B36-B27D-DC159A0C5BCD}" presName="iconBgRect" presStyleLbl="bgShp" presStyleIdx="3" presStyleCnt="4"/>
      <dgm:spPr/>
    </dgm:pt>
    <dgm:pt modelId="{3D8C458A-336C-47E9-92A0-39D19D3ADFDD}" type="pres">
      <dgm:prSet presAssocID="{3AA0483E-A332-4B36-B27D-DC159A0C5BCD}"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tabase"/>
        </a:ext>
      </dgm:extLst>
    </dgm:pt>
    <dgm:pt modelId="{A088F871-DC5C-4E4B-93E2-80D7BC8DE997}" type="pres">
      <dgm:prSet presAssocID="{3AA0483E-A332-4B36-B27D-DC159A0C5BCD}" presName="spaceRect" presStyleCnt="0"/>
      <dgm:spPr/>
    </dgm:pt>
    <dgm:pt modelId="{C1DBD841-A7CC-482B-9767-1622027E9F73}" type="pres">
      <dgm:prSet presAssocID="{3AA0483E-A332-4B36-B27D-DC159A0C5BCD}" presName="textRect" presStyleLbl="revTx" presStyleIdx="3" presStyleCnt="4">
        <dgm:presLayoutVars>
          <dgm:chMax val="1"/>
          <dgm:chPref val="1"/>
        </dgm:presLayoutVars>
      </dgm:prSet>
      <dgm:spPr/>
    </dgm:pt>
  </dgm:ptLst>
  <dgm:cxnLst>
    <dgm:cxn modelId="{564D9108-3F77-4C8D-AE43-B3081C60E0EB}" srcId="{602741BE-5602-40F8-BFC2-9A0EC688ADE0}" destId="{83C001E9-600B-485F-A02B-3A795229D9E7}" srcOrd="1" destOrd="0" parTransId="{EDF5D0D1-0EEF-46CD-B2FD-5A8BC0B484F7}" sibTransId="{DA20C79A-C258-4C93-A118-EC4C5995A1C2}"/>
    <dgm:cxn modelId="{2ACF9208-8560-4B57-A6DE-DAAEDA27616E}" type="presOf" srcId="{DA20C79A-C258-4C93-A118-EC4C5995A1C2}" destId="{F6C0963C-B79D-428D-9261-A2686A0493B6}" srcOrd="0" destOrd="0" presId="urn:microsoft.com/office/officeart/2018/2/layout/IconCircleList"/>
    <dgm:cxn modelId="{8C449018-DB5C-44E3-B33D-BDFBCDA05F56}" srcId="{602741BE-5602-40F8-BFC2-9A0EC688ADE0}" destId="{0ABC107E-7865-4E68-A92D-92ED43AE0484}" srcOrd="2" destOrd="0" parTransId="{F16DE5A1-5809-431A-8064-37FDEBA23DC2}" sibTransId="{86123FB5-A36A-4101-A559-C742719A042C}"/>
    <dgm:cxn modelId="{E7AAA24C-B9C7-4230-AFFC-0903646F3130}" srcId="{602741BE-5602-40F8-BFC2-9A0EC688ADE0}" destId="{3AA0483E-A332-4B36-B27D-DC159A0C5BCD}" srcOrd="3" destOrd="0" parTransId="{6AF120C9-CAAC-41FE-9489-C8EEC9ED3075}" sibTransId="{7F5F7704-22A8-454E-94FD-B5BE0420D2CF}"/>
    <dgm:cxn modelId="{AAF1828F-AA9E-4AA4-914E-F6258F30FC62}" type="presOf" srcId="{602741BE-5602-40F8-BFC2-9A0EC688ADE0}" destId="{3C430113-81F5-467F-A85C-A8649B3D8450}" srcOrd="0" destOrd="0" presId="urn:microsoft.com/office/officeart/2018/2/layout/IconCircleList"/>
    <dgm:cxn modelId="{007FD0A7-F8B3-43F8-AE9E-0E44EB3586B4}" type="presOf" srcId="{0ABC107E-7865-4E68-A92D-92ED43AE0484}" destId="{C8C73380-7D5A-4453-B710-F80D92A2F258}" srcOrd="0" destOrd="0" presId="urn:microsoft.com/office/officeart/2018/2/layout/IconCircleList"/>
    <dgm:cxn modelId="{E87953A9-C4B2-4C61-9352-D25891672C3B}" type="presOf" srcId="{86123FB5-A36A-4101-A559-C742719A042C}" destId="{B6FF8429-F72B-4B44-91AA-2F938F005C79}" srcOrd="0" destOrd="0" presId="urn:microsoft.com/office/officeart/2018/2/layout/IconCircleList"/>
    <dgm:cxn modelId="{2586AFBC-D812-4BE4-8B30-C4FE543B5F4C}" type="presOf" srcId="{83C001E9-600B-485F-A02B-3A795229D9E7}" destId="{8433B44A-D34E-44DC-A083-325317A226C4}" srcOrd="0" destOrd="0" presId="urn:microsoft.com/office/officeart/2018/2/layout/IconCircleList"/>
    <dgm:cxn modelId="{5307E3BD-EEB6-44B4-BA1C-2F24C14C2DE1}" srcId="{602741BE-5602-40F8-BFC2-9A0EC688ADE0}" destId="{E712291A-60C6-48EE-87A5-C2217BB72CAF}" srcOrd="0" destOrd="0" parTransId="{5C09F33B-3DEF-493C-AF8D-EB2AC6BF79CB}" sibTransId="{BAF32C63-0828-4E6E-A37C-2FFBD9059B53}"/>
    <dgm:cxn modelId="{0E51C7C6-B7E3-47EA-AD94-582DD9F76AC0}" type="presOf" srcId="{BAF32C63-0828-4E6E-A37C-2FFBD9059B53}" destId="{E9F492C4-AC90-432A-BDF0-E767B65204D5}" srcOrd="0" destOrd="0" presId="urn:microsoft.com/office/officeart/2018/2/layout/IconCircleList"/>
    <dgm:cxn modelId="{BA980DD1-F6CD-44A2-B15E-B4E91FB13F66}" type="presOf" srcId="{3AA0483E-A332-4B36-B27D-DC159A0C5BCD}" destId="{C1DBD841-A7CC-482B-9767-1622027E9F73}" srcOrd="0" destOrd="0" presId="urn:microsoft.com/office/officeart/2018/2/layout/IconCircleList"/>
    <dgm:cxn modelId="{27990CDD-B121-4263-A7D1-24B58B487001}" type="presOf" srcId="{E712291A-60C6-48EE-87A5-C2217BB72CAF}" destId="{22EC890A-9205-4F15-A4F9-F21FC67E925F}" srcOrd="0" destOrd="0" presId="urn:microsoft.com/office/officeart/2018/2/layout/IconCircleList"/>
    <dgm:cxn modelId="{B7E92E4B-01DB-4A2D-9093-47DCD1985E3E}" type="presParOf" srcId="{3C430113-81F5-467F-A85C-A8649B3D8450}" destId="{B2DB59D5-BEBE-4C1F-B5EE-323B92FFF438}" srcOrd="0" destOrd="0" presId="urn:microsoft.com/office/officeart/2018/2/layout/IconCircleList"/>
    <dgm:cxn modelId="{A3ECD2F6-F85F-478E-936A-84E612CDA8BC}" type="presParOf" srcId="{B2DB59D5-BEBE-4C1F-B5EE-323B92FFF438}" destId="{EE4105BC-3815-40A1-85E8-EB372246633C}" srcOrd="0" destOrd="0" presId="urn:microsoft.com/office/officeart/2018/2/layout/IconCircleList"/>
    <dgm:cxn modelId="{4819D829-0D59-453C-AF16-04D13B29E54F}" type="presParOf" srcId="{EE4105BC-3815-40A1-85E8-EB372246633C}" destId="{49F0C55C-30BD-4786-8FFE-D42375E8053B}" srcOrd="0" destOrd="0" presId="urn:microsoft.com/office/officeart/2018/2/layout/IconCircleList"/>
    <dgm:cxn modelId="{F30C22FE-748E-4E1E-A8E2-1228BECA3DA3}" type="presParOf" srcId="{EE4105BC-3815-40A1-85E8-EB372246633C}" destId="{6BEFF838-29C6-4680-B0CD-2979FC2C4DF8}" srcOrd="1" destOrd="0" presId="urn:microsoft.com/office/officeart/2018/2/layout/IconCircleList"/>
    <dgm:cxn modelId="{D76928A0-121A-4196-9002-CB8B45D1EE06}" type="presParOf" srcId="{EE4105BC-3815-40A1-85E8-EB372246633C}" destId="{1B0A96DB-4D9A-439D-A263-F64A3BE272C3}" srcOrd="2" destOrd="0" presId="urn:microsoft.com/office/officeart/2018/2/layout/IconCircleList"/>
    <dgm:cxn modelId="{12706CB7-5BD3-4572-BB94-06A08E520041}" type="presParOf" srcId="{EE4105BC-3815-40A1-85E8-EB372246633C}" destId="{22EC890A-9205-4F15-A4F9-F21FC67E925F}" srcOrd="3" destOrd="0" presId="urn:microsoft.com/office/officeart/2018/2/layout/IconCircleList"/>
    <dgm:cxn modelId="{03A6A37A-3CD9-4A88-8244-C55D020CEF6F}" type="presParOf" srcId="{B2DB59D5-BEBE-4C1F-B5EE-323B92FFF438}" destId="{E9F492C4-AC90-432A-BDF0-E767B65204D5}" srcOrd="1" destOrd="0" presId="urn:microsoft.com/office/officeart/2018/2/layout/IconCircleList"/>
    <dgm:cxn modelId="{E03CBAB5-4ED0-4E40-B93B-6F3242F010FF}" type="presParOf" srcId="{B2DB59D5-BEBE-4C1F-B5EE-323B92FFF438}" destId="{7A744E33-FDD7-47D7-84E0-3F92653BF0CE}" srcOrd="2" destOrd="0" presId="urn:microsoft.com/office/officeart/2018/2/layout/IconCircleList"/>
    <dgm:cxn modelId="{81751303-E7D7-465D-B982-A9D8BDA2EABE}" type="presParOf" srcId="{7A744E33-FDD7-47D7-84E0-3F92653BF0CE}" destId="{5D38FEC7-2577-489F-8F6B-3190CB00ADC5}" srcOrd="0" destOrd="0" presId="urn:microsoft.com/office/officeart/2018/2/layout/IconCircleList"/>
    <dgm:cxn modelId="{10490C5C-AF43-40FA-97AA-7D61EEE2362A}" type="presParOf" srcId="{7A744E33-FDD7-47D7-84E0-3F92653BF0CE}" destId="{295EC70A-7947-43DE-9AD1-0820EFD84E41}" srcOrd="1" destOrd="0" presId="urn:microsoft.com/office/officeart/2018/2/layout/IconCircleList"/>
    <dgm:cxn modelId="{CBA21B4C-6E4B-41BB-B95F-5ED4EBCCC676}" type="presParOf" srcId="{7A744E33-FDD7-47D7-84E0-3F92653BF0CE}" destId="{D52DA293-5726-4808-9D71-C1FBC7F8F7D2}" srcOrd="2" destOrd="0" presId="urn:microsoft.com/office/officeart/2018/2/layout/IconCircleList"/>
    <dgm:cxn modelId="{DB06F15B-7580-4719-A881-070415BF8830}" type="presParOf" srcId="{7A744E33-FDD7-47D7-84E0-3F92653BF0CE}" destId="{8433B44A-D34E-44DC-A083-325317A226C4}" srcOrd="3" destOrd="0" presId="urn:microsoft.com/office/officeart/2018/2/layout/IconCircleList"/>
    <dgm:cxn modelId="{D366A2E0-53CE-4FCA-8F3E-787AEF94AA44}" type="presParOf" srcId="{B2DB59D5-BEBE-4C1F-B5EE-323B92FFF438}" destId="{F6C0963C-B79D-428D-9261-A2686A0493B6}" srcOrd="3" destOrd="0" presId="urn:microsoft.com/office/officeart/2018/2/layout/IconCircleList"/>
    <dgm:cxn modelId="{21146486-F86F-4E11-84F6-34380984AC3B}" type="presParOf" srcId="{B2DB59D5-BEBE-4C1F-B5EE-323B92FFF438}" destId="{4D6F91E2-B1CC-43B2-A68D-4E522A36339A}" srcOrd="4" destOrd="0" presId="urn:microsoft.com/office/officeart/2018/2/layout/IconCircleList"/>
    <dgm:cxn modelId="{8112916F-A248-4C73-9E01-0290029401E3}" type="presParOf" srcId="{4D6F91E2-B1CC-43B2-A68D-4E522A36339A}" destId="{7C31DFE6-A191-489F-BEDE-D741B22E5090}" srcOrd="0" destOrd="0" presId="urn:microsoft.com/office/officeart/2018/2/layout/IconCircleList"/>
    <dgm:cxn modelId="{D1E34276-A9E4-4B2D-A7EC-2B866AC7C1D0}" type="presParOf" srcId="{4D6F91E2-B1CC-43B2-A68D-4E522A36339A}" destId="{357730F8-A991-4F76-8B80-D9A0F66F7997}" srcOrd="1" destOrd="0" presId="urn:microsoft.com/office/officeart/2018/2/layout/IconCircleList"/>
    <dgm:cxn modelId="{070210D9-74DA-46D2-95F3-D5C304F2FCC1}" type="presParOf" srcId="{4D6F91E2-B1CC-43B2-A68D-4E522A36339A}" destId="{E107EF21-5437-49A1-82CA-823BDA555F30}" srcOrd="2" destOrd="0" presId="urn:microsoft.com/office/officeart/2018/2/layout/IconCircleList"/>
    <dgm:cxn modelId="{E86B872C-C533-4768-B6BB-99FCE137C1D8}" type="presParOf" srcId="{4D6F91E2-B1CC-43B2-A68D-4E522A36339A}" destId="{C8C73380-7D5A-4453-B710-F80D92A2F258}" srcOrd="3" destOrd="0" presId="urn:microsoft.com/office/officeart/2018/2/layout/IconCircleList"/>
    <dgm:cxn modelId="{DB23A17E-0435-48E4-AFBA-616F0C8A2851}" type="presParOf" srcId="{B2DB59D5-BEBE-4C1F-B5EE-323B92FFF438}" destId="{B6FF8429-F72B-4B44-91AA-2F938F005C79}" srcOrd="5" destOrd="0" presId="urn:microsoft.com/office/officeart/2018/2/layout/IconCircleList"/>
    <dgm:cxn modelId="{4928EF3C-A8A5-4F66-B463-AD74A91F59CC}" type="presParOf" srcId="{B2DB59D5-BEBE-4C1F-B5EE-323B92FFF438}" destId="{29ED1993-C3C8-48B2-9C96-187004D545B9}" srcOrd="6" destOrd="0" presId="urn:microsoft.com/office/officeart/2018/2/layout/IconCircleList"/>
    <dgm:cxn modelId="{BAC8D230-79F0-4B85-A07C-99C2DE3AE443}" type="presParOf" srcId="{29ED1993-C3C8-48B2-9C96-187004D545B9}" destId="{5A6EF9E7-03AB-45AD-8398-1C957EC35611}" srcOrd="0" destOrd="0" presId="urn:microsoft.com/office/officeart/2018/2/layout/IconCircleList"/>
    <dgm:cxn modelId="{86BDC626-46D1-4589-8F8B-3783E83674EA}" type="presParOf" srcId="{29ED1993-C3C8-48B2-9C96-187004D545B9}" destId="{3D8C458A-336C-47E9-92A0-39D19D3ADFDD}" srcOrd="1" destOrd="0" presId="urn:microsoft.com/office/officeart/2018/2/layout/IconCircleList"/>
    <dgm:cxn modelId="{053989E5-0691-49A2-8359-3D1A54EE35C7}" type="presParOf" srcId="{29ED1993-C3C8-48B2-9C96-187004D545B9}" destId="{A088F871-DC5C-4E4B-93E2-80D7BC8DE997}" srcOrd="2" destOrd="0" presId="urn:microsoft.com/office/officeart/2018/2/layout/IconCircleList"/>
    <dgm:cxn modelId="{38F9BF00-4F91-4860-B651-56DCF5C648B1}" type="presParOf" srcId="{29ED1993-C3C8-48B2-9C96-187004D545B9}" destId="{C1DBD841-A7CC-482B-9767-1622027E9F7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AC0773-62A6-4044-9599-8AEF6714B5E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1997A9-FAFE-42FE-903F-AC7EC1989E52}">
      <dgm:prSet/>
      <dgm:spPr/>
      <dgm:t>
        <a:bodyPr/>
        <a:lstStyle/>
        <a:p>
          <a:r>
            <a:rPr lang="nl-NL" dirty="0"/>
            <a:t>De nota geeft richtlijnen aan de </a:t>
          </a:r>
          <a:r>
            <a:rPr lang="nl-NL" dirty="0" err="1"/>
            <a:t>Kiwanis</a:t>
          </a:r>
          <a:r>
            <a:rPr lang="nl-NL" dirty="0"/>
            <a:t> organisatie voor de termijn van Oktober 2019 en volgende jaren.</a:t>
          </a:r>
          <a:endParaRPr lang="en-US" dirty="0"/>
        </a:p>
      </dgm:t>
    </dgm:pt>
    <dgm:pt modelId="{7643B623-828B-4B03-A31B-7284FA441757}" type="parTrans" cxnId="{F92FE2DA-31A2-4487-B757-491922A3D9DF}">
      <dgm:prSet/>
      <dgm:spPr/>
      <dgm:t>
        <a:bodyPr/>
        <a:lstStyle/>
        <a:p>
          <a:endParaRPr lang="en-US"/>
        </a:p>
      </dgm:t>
    </dgm:pt>
    <dgm:pt modelId="{9CBA1A4D-6287-4C55-80CE-5055B344B848}" type="sibTrans" cxnId="{F92FE2DA-31A2-4487-B757-491922A3D9DF}">
      <dgm:prSet/>
      <dgm:spPr/>
      <dgm:t>
        <a:bodyPr/>
        <a:lstStyle/>
        <a:p>
          <a:endParaRPr lang="en-US"/>
        </a:p>
      </dgm:t>
    </dgm:pt>
    <dgm:pt modelId="{69AF0C0E-F260-481B-820A-556422271CDA}">
      <dgm:prSet/>
      <dgm:spPr/>
      <dgm:t>
        <a:bodyPr/>
        <a:lstStyle/>
        <a:p>
          <a:r>
            <a:rPr lang="nl-NL" dirty="0"/>
            <a:t>De Strategie commissie beveelt aan om de geformuleerde richtlijnen regelmatig te evalueren.</a:t>
          </a:r>
          <a:endParaRPr lang="en-US" dirty="0"/>
        </a:p>
      </dgm:t>
    </dgm:pt>
    <dgm:pt modelId="{ECA80F94-D687-4A28-9165-4A8C614E5759}" type="parTrans" cxnId="{1ACB5174-9436-4419-9F48-625DC288BD23}">
      <dgm:prSet/>
      <dgm:spPr/>
      <dgm:t>
        <a:bodyPr/>
        <a:lstStyle/>
        <a:p>
          <a:endParaRPr lang="en-US"/>
        </a:p>
      </dgm:t>
    </dgm:pt>
    <dgm:pt modelId="{EE717C0C-427E-4B4D-B3EC-4FD6FC094223}" type="sibTrans" cxnId="{1ACB5174-9436-4419-9F48-625DC288BD23}">
      <dgm:prSet/>
      <dgm:spPr/>
      <dgm:t>
        <a:bodyPr/>
        <a:lstStyle/>
        <a:p>
          <a:endParaRPr lang="en-US"/>
        </a:p>
      </dgm:t>
    </dgm:pt>
    <dgm:pt modelId="{5FC9F58E-FBDB-4814-AE32-6889F46D0076}">
      <dgm:prSet/>
      <dgm:spPr/>
      <dgm:t>
        <a:bodyPr/>
        <a:lstStyle/>
        <a:p>
          <a:r>
            <a:rPr lang="nl-NL" dirty="0"/>
            <a:t>De commissie heeft gemeend geen oordeel te geven over het vigerende strategisch plan van 2013-2018.</a:t>
          </a:r>
          <a:endParaRPr lang="en-US" dirty="0"/>
        </a:p>
      </dgm:t>
    </dgm:pt>
    <dgm:pt modelId="{CAFFB506-6AA0-4325-B16B-34E1AC4B7CBE}" type="parTrans" cxnId="{1846B438-6E37-4047-A2B2-724E237ABA07}">
      <dgm:prSet/>
      <dgm:spPr/>
      <dgm:t>
        <a:bodyPr/>
        <a:lstStyle/>
        <a:p>
          <a:endParaRPr lang="en-US"/>
        </a:p>
      </dgm:t>
    </dgm:pt>
    <dgm:pt modelId="{C3A354CE-3E25-483F-B686-47577FF2AF2C}" type="sibTrans" cxnId="{1846B438-6E37-4047-A2B2-724E237ABA07}">
      <dgm:prSet/>
      <dgm:spPr/>
      <dgm:t>
        <a:bodyPr/>
        <a:lstStyle/>
        <a:p>
          <a:endParaRPr lang="en-US"/>
        </a:p>
      </dgm:t>
    </dgm:pt>
    <dgm:pt modelId="{2A59D884-6B5A-4EC3-AE26-E83CA768CAA6}" type="pres">
      <dgm:prSet presAssocID="{EFAC0773-62A6-4044-9599-8AEF6714B5E5}" presName="root" presStyleCnt="0">
        <dgm:presLayoutVars>
          <dgm:dir/>
          <dgm:resizeHandles val="exact"/>
        </dgm:presLayoutVars>
      </dgm:prSet>
      <dgm:spPr/>
    </dgm:pt>
    <dgm:pt modelId="{90230D5C-E56C-483E-A4C5-C14668C104B4}" type="pres">
      <dgm:prSet presAssocID="{591997A9-FAFE-42FE-903F-AC7EC1989E52}" presName="compNode" presStyleCnt="0"/>
      <dgm:spPr/>
    </dgm:pt>
    <dgm:pt modelId="{32793A8D-599E-4075-BDB2-3E733F67FDEA}" type="pres">
      <dgm:prSet presAssocID="{591997A9-FAFE-42FE-903F-AC7EC1989E52}" presName="bgRect" presStyleLbl="bgShp" presStyleIdx="0" presStyleCnt="3"/>
      <dgm:spPr/>
    </dgm:pt>
    <dgm:pt modelId="{F6178D7F-B0D3-4AC8-840F-516A075CA886}" type="pres">
      <dgm:prSet presAssocID="{591997A9-FAFE-42FE-903F-AC7EC1989E52}"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D5789B1F-7B13-440D-9C1E-E0730589BA19}" type="pres">
      <dgm:prSet presAssocID="{591997A9-FAFE-42FE-903F-AC7EC1989E52}" presName="spaceRect" presStyleCnt="0"/>
      <dgm:spPr/>
    </dgm:pt>
    <dgm:pt modelId="{A4856BEF-F416-4B82-8BE2-6071EBD4B80F}" type="pres">
      <dgm:prSet presAssocID="{591997A9-FAFE-42FE-903F-AC7EC1989E52}" presName="parTx" presStyleLbl="revTx" presStyleIdx="0" presStyleCnt="3">
        <dgm:presLayoutVars>
          <dgm:chMax val="0"/>
          <dgm:chPref val="0"/>
        </dgm:presLayoutVars>
      </dgm:prSet>
      <dgm:spPr/>
    </dgm:pt>
    <dgm:pt modelId="{76C37FE1-BA09-4E5B-B17F-69FCA57A4557}" type="pres">
      <dgm:prSet presAssocID="{9CBA1A4D-6287-4C55-80CE-5055B344B848}" presName="sibTrans" presStyleCnt="0"/>
      <dgm:spPr/>
    </dgm:pt>
    <dgm:pt modelId="{BE591D80-4FEE-42C4-A838-4C76830FB48B}" type="pres">
      <dgm:prSet presAssocID="{69AF0C0E-F260-481B-820A-556422271CDA}" presName="compNode" presStyleCnt="0"/>
      <dgm:spPr/>
    </dgm:pt>
    <dgm:pt modelId="{38AA191C-858F-4EED-82FC-1FE23B1718C5}" type="pres">
      <dgm:prSet presAssocID="{69AF0C0E-F260-481B-820A-556422271CDA}" presName="bgRect" presStyleLbl="bgShp" presStyleIdx="1" presStyleCnt="3"/>
      <dgm:spPr/>
    </dgm:pt>
    <dgm:pt modelId="{1314A189-1642-4789-AA5A-01FD8AE51E41}" type="pres">
      <dgm:prSet presAssocID="{69AF0C0E-F260-481B-820A-556422271CDA}"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047AC3E6-D338-4CF9-B01B-6D0F8E34F0C6}" type="pres">
      <dgm:prSet presAssocID="{69AF0C0E-F260-481B-820A-556422271CDA}" presName="spaceRect" presStyleCnt="0"/>
      <dgm:spPr/>
    </dgm:pt>
    <dgm:pt modelId="{0728A3E9-864C-4369-AE68-C162D64252CF}" type="pres">
      <dgm:prSet presAssocID="{69AF0C0E-F260-481B-820A-556422271CDA}" presName="parTx" presStyleLbl="revTx" presStyleIdx="1" presStyleCnt="3">
        <dgm:presLayoutVars>
          <dgm:chMax val="0"/>
          <dgm:chPref val="0"/>
        </dgm:presLayoutVars>
      </dgm:prSet>
      <dgm:spPr/>
    </dgm:pt>
    <dgm:pt modelId="{69917773-67B7-4579-BC3A-A6227B95003C}" type="pres">
      <dgm:prSet presAssocID="{EE717C0C-427E-4B4D-B3EC-4FD6FC094223}" presName="sibTrans" presStyleCnt="0"/>
      <dgm:spPr/>
    </dgm:pt>
    <dgm:pt modelId="{C422BAED-998A-46BE-860F-6518D2D869F6}" type="pres">
      <dgm:prSet presAssocID="{5FC9F58E-FBDB-4814-AE32-6889F46D0076}" presName="compNode" presStyleCnt="0"/>
      <dgm:spPr/>
    </dgm:pt>
    <dgm:pt modelId="{C999A559-44E5-49B8-9888-450A5AAE3BBE}" type="pres">
      <dgm:prSet presAssocID="{5FC9F58E-FBDB-4814-AE32-6889F46D0076}" presName="bgRect" presStyleLbl="bgShp" presStyleIdx="2" presStyleCnt="3"/>
      <dgm:spPr/>
    </dgm:pt>
    <dgm:pt modelId="{565C90A1-2D49-42ED-B306-82E2E46F9E78}" type="pres">
      <dgm:prSet presAssocID="{5FC9F58E-FBDB-4814-AE32-6889F46D0076}"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F7E7862E-E228-49A0-8A48-D6DF5367EC08}" type="pres">
      <dgm:prSet presAssocID="{5FC9F58E-FBDB-4814-AE32-6889F46D0076}" presName="spaceRect" presStyleCnt="0"/>
      <dgm:spPr/>
    </dgm:pt>
    <dgm:pt modelId="{A6BFC869-441D-4D82-B9E2-1844C52E0DD1}" type="pres">
      <dgm:prSet presAssocID="{5FC9F58E-FBDB-4814-AE32-6889F46D0076}" presName="parTx" presStyleLbl="revTx" presStyleIdx="2" presStyleCnt="3">
        <dgm:presLayoutVars>
          <dgm:chMax val="0"/>
          <dgm:chPref val="0"/>
        </dgm:presLayoutVars>
      </dgm:prSet>
      <dgm:spPr/>
    </dgm:pt>
  </dgm:ptLst>
  <dgm:cxnLst>
    <dgm:cxn modelId="{1846B438-6E37-4047-A2B2-724E237ABA07}" srcId="{EFAC0773-62A6-4044-9599-8AEF6714B5E5}" destId="{5FC9F58E-FBDB-4814-AE32-6889F46D0076}" srcOrd="2" destOrd="0" parTransId="{CAFFB506-6AA0-4325-B16B-34E1AC4B7CBE}" sibTransId="{C3A354CE-3E25-483F-B686-47577FF2AF2C}"/>
    <dgm:cxn modelId="{3BC9F138-DED5-4D64-B073-42021860CA40}" type="presOf" srcId="{EFAC0773-62A6-4044-9599-8AEF6714B5E5}" destId="{2A59D884-6B5A-4EC3-AE26-E83CA768CAA6}" srcOrd="0" destOrd="0" presId="urn:microsoft.com/office/officeart/2018/2/layout/IconVerticalSolidList"/>
    <dgm:cxn modelId="{1ACB5174-9436-4419-9F48-625DC288BD23}" srcId="{EFAC0773-62A6-4044-9599-8AEF6714B5E5}" destId="{69AF0C0E-F260-481B-820A-556422271CDA}" srcOrd="1" destOrd="0" parTransId="{ECA80F94-D687-4A28-9165-4A8C614E5759}" sibTransId="{EE717C0C-427E-4B4D-B3EC-4FD6FC094223}"/>
    <dgm:cxn modelId="{F149DA8C-F8A9-4FB7-A71A-2C3F4C0A2485}" type="presOf" srcId="{5FC9F58E-FBDB-4814-AE32-6889F46D0076}" destId="{A6BFC869-441D-4D82-B9E2-1844C52E0DD1}" srcOrd="0" destOrd="0" presId="urn:microsoft.com/office/officeart/2018/2/layout/IconVerticalSolidList"/>
    <dgm:cxn modelId="{244A99D4-E0F6-4B2F-999A-C9689A235A15}" type="presOf" srcId="{69AF0C0E-F260-481B-820A-556422271CDA}" destId="{0728A3E9-864C-4369-AE68-C162D64252CF}" srcOrd="0" destOrd="0" presId="urn:microsoft.com/office/officeart/2018/2/layout/IconVerticalSolidList"/>
    <dgm:cxn modelId="{F92FE2DA-31A2-4487-B757-491922A3D9DF}" srcId="{EFAC0773-62A6-4044-9599-8AEF6714B5E5}" destId="{591997A9-FAFE-42FE-903F-AC7EC1989E52}" srcOrd="0" destOrd="0" parTransId="{7643B623-828B-4B03-A31B-7284FA441757}" sibTransId="{9CBA1A4D-6287-4C55-80CE-5055B344B848}"/>
    <dgm:cxn modelId="{E2DBC2E3-D939-4AFE-8C46-9D72F0558BCB}" type="presOf" srcId="{591997A9-FAFE-42FE-903F-AC7EC1989E52}" destId="{A4856BEF-F416-4B82-8BE2-6071EBD4B80F}" srcOrd="0" destOrd="0" presId="urn:microsoft.com/office/officeart/2018/2/layout/IconVerticalSolidList"/>
    <dgm:cxn modelId="{8C324C99-B176-47AA-845C-EA185ABC4237}" type="presParOf" srcId="{2A59D884-6B5A-4EC3-AE26-E83CA768CAA6}" destId="{90230D5C-E56C-483E-A4C5-C14668C104B4}" srcOrd="0" destOrd="0" presId="urn:microsoft.com/office/officeart/2018/2/layout/IconVerticalSolidList"/>
    <dgm:cxn modelId="{37B46BD9-9C31-4E3E-B6E9-FFDC1F637C1D}" type="presParOf" srcId="{90230D5C-E56C-483E-A4C5-C14668C104B4}" destId="{32793A8D-599E-4075-BDB2-3E733F67FDEA}" srcOrd="0" destOrd="0" presId="urn:microsoft.com/office/officeart/2018/2/layout/IconVerticalSolidList"/>
    <dgm:cxn modelId="{749A49C2-E05C-49F2-86FC-0B52C14A20B0}" type="presParOf" srcId="{90230D5C-E56C-483E-A4C5-C14668C104B4}" destId="{F6178D7F-B0D3-4AC8-840F-516A075CA886}" srcOrd="1" destOrd="0" presId="urn:microsoft.com/office/officeart/2018/2/layout/IconVerticalSolidList"/>
    <dgm:cxn modelId="{77818021-678E-4D17-B303-CB51CEB2E911}" type="presParOf" srcId="{90230D5C-E56C-483E-A4C5-C14668C104B4}" destId="{D5789B1F-7B13-440D-9C1E-E0730589BA19}" srcOrd="2" destOrd="0" presId="urn:microsoft.com/office/officeart/2018/2/layout/IconVerticalSolidList"/>
    <dgm:cxn modelId="{A08B2F90-AE46-4C09-A8D0-2230891786C7}" type="presParOf" srcId="{90230D5C-E56C-483E-A4C5-C14668C104B4}" destId="{A4856BEF-F416-4B82-8BE2-6071EBD4B80F}" srcOrd="3" destOrd="0" presId="urn:microsoft.com/office/officeart/2018/2/layout/IconVerticalSolidList"/>
    <dgm:cxn modelId="{519C59DC-7151-4724-B16D-062FA1A8C5C6}" type="presParOf" srcId="{2A59D884-6B5A-4EC3-AE26-E83CA768CAA6}" destId="{76C37FE1-BA09-4E5B-B17F-69FCA57A4557}" srcOrd="1" destOrd="0" presId="urn:microsoft.com/office/officeart/2018/2/layout/IconVerticalSolidList"/>
    <dgm:cxn modelId="{1DE82D6A-3498-418E-8CF5-7C08F0A614EB}" type="presParOf" srcId="{2A59D884-6B5A-4EC3-AE26-E83CA768CAA6}" destId="{BE591D80-4FEE-42C4-A838-4C76830FB48B}" srcOrd="2" destOrd="0" presId="urn:microsoft.com/office/officeart/2018/2/layout/IconVerticalSolidList"/>
    <dgm:cxn modelId="{1228FA8F-5AC5-4B9E-A81C-42D3B6A5750A}" type="presParOf" srcId="{BE591D80-4FEE-42C4-A838-4C76830FB48B}" destId="{38AA191C-858F-4EED-82FC-1FE23B1718C5}" srcOrd="0" destOrd="0" presId="urn:microsoft.com/office/officeart/2018/2/layout/IconVerticalSolidList"/>
    <dgm:cxn modelId="{859431FF-8B13-46F8-A548-51DCB2A08C72}" type="presParOf" srcId="{BE591D80-4FEE-42C4-A838-4C76830FB48B}" destId="{1314A189-1642-4789-AA5A-01FD8AE51E41}" srcOrd="1" destOrd="0" presId="urn:microsoft.com/office/officeart/2018/2/layout/IconVerticalSolidList"/>
    <dgm:cxn modelId="{315E8EAF-50D1-4C73-B39C-923020991ADA}" type="presParOf" srcId="{BE591D80-4FEE-42C4-A838-4C76830FB48B}" destId="{047AC3E6-D338-4CF9-B01B-6D0F8E34F0C6}" srcOrd="2" destOrd="0" presId="urn:microsoft.com/office/officeart/2018/2/layout/IconVerticalSolidList"/>
    <dgm:cxn modelId="{72D93E60-8B95-4BF5-A2BE-1CCA26FCC572}" type="presParOf" srcId="{BE591D80-4FEE-42C4-A838-4C76830FB48B}" destId="{0728A3E9-864C-4369-AE68-C162D64252CF}" srcOrd="3" destOrd="0" presId="urn:microsoft.com/office/officeart/2018/2/layout/IconVerticalSolidList"/>
    <dgm:cxn modelId="{8488BE15-49D6-4CDA-9E3B-11F479C1FC74}" type="presParOf" srcId="{2A59D884-6B5A-4EC3-AE26-E83CA768CAA6}" destId="{69917773-67B7-4579-BC3A-A6227B95003C}" srcOrd="3" destOrd="0" presId="urn:microsoft.com/office/officeart/2018/2/layout/IconVerticalSolidList"/>
    <dgm:cxn modelId="{B5EC089D-78E9-44B6-926B-849B7843F3C6}" type="presParOf" srcId="{2A59D884-6B5A-4EC3-AE26-E83CA768CAA6}" destId="{C422BAED-998A-46BE-860F-6518D2D869F6}" srcOrd="4" destOrd="0" presId="urn:microsoft.com/office/officeart/2018/2/layout/IconVerticalSolidList"/>
    <dgm:cxn modelId="{9969B5EB-8C80-4F7D-9613-B476021028D0}" type="presParOf" srcId="{C422BAED-998A-46BE-860F-6518D2D869F6}" destId="{C999A559-44E5-49B8-9888-450A5AAE3BBE}" srcOrd="0" destOrd="0" presId="urn:microsoft.com/office/officeart/2018/2/layout/IconVerticalSolidList"/>
    <dgm:cxn modelId="{C14855AA-5A88-407D-85CE-78ADB4ED38D1}" type="presParOf" srcId="{C422BAED-998A-46BE-860F-6518D2D869F6}" destId="{565C90A1-2D49-42ED-B306-82E2E46F9E78}" srcOrd="1" destOrd="0" presId="urn:microsoft.com/office/officeart/2018/2/layout/IconVerticalSolidList"/>
    <dgm:cxn modelId="{DEC26CCC-9841-43DC-9DD1-D2658C61B8CA}" type="presParOf" srcId="{C422BAED-998A-46BE-860F-6518D2D869F6}" destId="{F7E7862E-E228-49A0-8A48-D6DF5367EC08}" srcOrd="2" destOrd="0" presId="urn:microsoft.com/office/officeart/2018/2/layout/IconVerticalSolidList"/>
    <dgm:cxn modelId="{14E875CE-E355-4F2D-8CB2-ACC921977F04}" type="presParOf" srcId="{C422BAED-998A-46BE-860F-6518D2D869F6}" destId="{A6BFC869-441D-4D82-B9E2-1844C52E0DD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BD5B96-F06E-4188-BFB9-4A75C6EA631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5073999-CDA6-4E2A-9E59-8F806F07B751}">
      <dgm:prSet/>
      <dgm:spPr/>
      <dgm:t>
        <a:bodyPr/>
        <a:lstStyle/>
        <a:p>
          <a:r>
            <a:rPr lang="nl-NL"/>
            <a:t>De commissie hecht eraan om de voorgaande commissie, die om hun moverende reden niet tot een eindresultaat is gekomen, te bedanken voor hun inspanningen. </a:t>
          </a:r>
          <a:endParaRPr lang="en-US"/>
        </a:p>
      </dgm:t>
    </dgm:pt>
    <dgm:pt modelId="{A335057B-61CD-45E7-B173-D6D236C80DB1}" type="parTrans" cxnId="{27B64C0D-867C-4D68-B75D-51E9F170F9CF}">
      <dgm:prSet/>
      <dgm:spPr/>
      <dgm:t>
        <a:bodyPr/>
        <a:lstStyle/>
        <a:p>
          <a:endParaRPr lang="en-US"/>
        </a:p>
      </dgm:t>
    </dgm:pt>
    <dgm:pt modelId="{A440AFD3-A3DE-49C6-9A94-AEB8446381A8}" type="sibTrans" cxnId="{27B64C0D-867C-4D68-B75D-51E9F170F9CF}">
      <dgm:prSet/>
      <dgm:spPr/>
      <dgm:t>
        <a:bodyPr/>
        <a:lstStyle/>
        <a:p>
          <a:endParaRPr lang="en-US"/>
        </a:p>
      </dgm:t>
    </dgm:pt>
    <dgm:pt modelId="{99E7442F-30FB-445A-83E9-28BE8C401AD5}">
      <dgm:prSet/>
      <dgm:spPr/>
      <dgm:t>
        <a:bodyPr/>
        <a:lstStyle/>
        <a:p>
          <a:r>
            <a:rPr lang="nl-NL"/>
            <a:t>Ook hecht de commissie eraan om de Strategische Nota zo eenvoudig mogelijk te laten zijn waardoor de leesbaarheid en de intentie duidelijk kenbaar gemaakt kunnen worden.</a:t>
          </a:r>
          <a:endParaRPr lang="en-US"/>
        </a:p>
      </dgm:t>
    </dgm:pt>
    <dgm:pt modelId="{4A050DBF-E020-4490-A56C-92272025DE46}" type="parTrans" cxnId="{E1ADAF33-5C84-4731-9129-B0B33DAD95FB}">
      <dgm:prSet/>
      <dgm:spPr/>
      <dgm:t>
        <a:bodyPr/>
        <a:lstStyle/>
        <a:p>
          <a:endParaRPr lang="en-US"/>
        </a:p>
      </dgm:t>
    </dgm:pt>
    <dgm:pt modelId="{403CAAE5-6350-44A3-9A1D-4F3D3E90ECC3}" type="sibTrans" cxnId="{E1ADAF33-5C84-4731-9129-B0B33DAD95FB}">
      <dgm:prSet/>
      <dgm:spPr/>
      <dgm:t>
        <a:bodyPr/>
        <a:lstStyle/>
        <a:p>
          <a:endParaRPr lang="en-US"/>
        </a:p>
      </dgm:t>
    </dgm:pt>
    <dgm:pt modelId="{00AC7655-0008-466B-BB2B-FD99E41A5166}">
      <dgm:prSet/>
      <dgm:spPr/>
      <dgm:t>
        <a:bodyPr/>
        <a:lstStyle/>
        <a:p>
          <a:r>
            <a:rPr lang="nl-NL" dirty="0"/>
            <a:t>De verspreiding van de nota zal dan ook, in hanteerbaar formaat, naar alle leden worden verzonden.</a:t>
          </a:r>
          <a:endParaRPr lang="en-US" dirty="0"/>
        </a:p>
      </dgm:t>
    </dgm:pt>
    <dgm:pt modelId="{7D31BFE5-1DD4-4904-A52B-AAA86B580EA7}" type="parTrans" cxnId="{05312E5D-DA96-49EF-A0B4-F81E4C817FCC}">
      <dgm:prSet/>
      <dgm:spPr/>
      <dgm:t>
        <a:bodyPr/>
        <a:lstStyle/>
        <a:p>
          <a:endParaRPr lang="en-US"/>
        </a:p>
      </dgm:t>
    </dgm:pt>
    <dgm:pt modelId="{917C3C82-C4B9-4BFB-B44B-B31AE5B5CE6F}" type="sibTrans" cxnId="{05312E5D-DA96-49EF-A0B4-F81E4C817FCC}">
      <dgm:prSet/>
      <dgm:spPr/>
      <dgm:t>
        <a:bodyPr/>
        <a:lstStyle/>
        <a:p>
          <a:endParaRPr lang="en-US"/>
        </a:p>
      </dgm:t>
    </dgm:pt>
    <dgm:pt modelId="{013FDE6C-9AFA-415E-BB73-955DC3395CC4}" type="pres">
      <dgm:prSet presAssocID="{D9BD5B96-F06E-4188-BFB9-4A75C6EA631A}" presName="root" presStyleCnt="0">
        <dgm:presLayoutVars>
          <dgm:dir/>
          <dgm:resizeHandles val="exact"/>
        </dgm:presLayoutVars>
      </dgm:prSet>
      <dgm:spPr/>
    </dgm:pt>
    <dgm:pt modelId="{778B9532-31CE-47ED-B661-2B5D8220DC6D}" type="pres">
      <dgm:prSet presAssocID="{C5073999-CDA6-4E2A-9E59-8F806F07B751}" presName="compNode" presStyleCnt="0"/>
      <dgm:spPr/>
    </dgm:pt>
    <dgm:pt modelId="{E39A763F-B060-46A3-AE4C-8667B28EEE57}" type="pres">
      <dgm:prSet presAssocID="{C5073999-CDA6-4E2A-9E59-8F806F07B751}" presName="bgRect" presStyleLbl="bgShp" presStyleIdx="0" presStyleCnt="3"/>
      <dgm:spPr/>
    </dgm:pt>
    <dgm:pt modelId="{1AEE0D2C-80D7-4B14-B257-BF64DA53C6C8}" type="pres">
      <dgm:prSet presAssocID="{C5073999-CDA6-4E2A-9E59-8F806F07B751}"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ptain"/>
        </a:ext>
      </dgm:extLst>
    </dgm:pt>
    <dgm:pt modelId="{65B6900B-1F18-442E-BF17-FBD236995129}" type="pres">
      <dgm:prSet presAssocID="{C5073999-CDA6-4E2A-9E59-8F806F07B751}" presName="spaceRect" presStyleCnt="0"/>
      <dgm:spPr/>
    </dgm:pt>
    <dgm:pt modelId="{B5BAB66B-8170-4FE8-AFBB-A32D8AB2A51C}" type="pres">
      <dgm:prSet presAssocID="{C5073999-CDA6-4E2A-9E59-8F806F07B751}" presName="parTx" presStyleLbl="revTx" presStyleIdx="0" presStyleCnt="3">
        <dgm:presLayoutVars>
          <dgm:chMax val="0"/>
          <dgm:chPref val="0"/>
        </dgm:presLayoutVars>
      </dgm:prSet>
      <dgm:spPr/>
    </dgm:pt>
    <dgm:pt modelId="{279A3330-67E5-4F8D-A8EA-3B8E60F1B075}" type="pres">
      <dgm:prSet presAssocID="{A440AFD3-A3DE-49C6-9A94-AEB8446381A8}" presName="sibTrans" presStyleCnt="0"/>
      <dgm:spPr/>
    </dgm:pt>
    <dgm:pt modelId="{DE05AC9B-EEC0-4FEB-A876-F7AF7D70DCFD}" type="pres">
      <dgm:prSet presAssocID="{99E7442F-30FB-445A-83E9-28BE8C401AD5}" presName="compNode" presStyleCnt="0"/>
      <dgm:spPr/>
    </dgm:pt>
    <dgm:pt modelId="{AD958EAE-3C9F-44AA-9E9E-B60D578520A0}" type="pres">
      <dgm:prSet presAssocID="{99E7442F-30FB-445A-83E9-28BE8C401AD5}" presName="bgRect" presStyleLbl="bgShp" presStyleIdx="1" presStyleCnt="3"/>
      <dgm:spPr/>
    </dgm:pt>
    <dgm:pt modelId="{B06762C5-D8AF-4661-AF23-EBC5BD3B1C02}" type="pres">
      <dgm:prSet presAssocID="{99E7442F-30FB-445A-83E9-28BE8C401AD5}"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EF066515-8B21-4388-AA1D-FB4EC898E7D5}" type="pres">
      <dgm:prSet presAssocID="{99E7442F-30FB-445A-83E9-28BE8C401AD5}" presName="spaceRect" presStyleCnt="0"/>
      <dgm:spPr/>
    </dgm:pt>
    <dgm:pt modelId="{627179A1-65E6-48DA-AAEE-B5F002F33686}" type="pres">
      <dgm:prSet presAssocID="{99E7442F-30FB-445A-83E9-28BE8C401AD5}" presName="parTx" presStyleLbl="revTx" presStyleIdx="1" presStyleCnt="3">
        <dgm:presLayoutVars>
          <dgm:chMax val="0"/>
          <dgm:chPref val="0"/>
        </dgm:presLayoutVars>
      </dgm:prSet>
      <dgm:spPr/>
    </dgm:pt>
    <dgm:pt modelId="{3F02209E-167E-46BF-99B0-BA4277AD97A8}" type="pres">
      <dgm:prSet presAssocID="{403CAAE5-6350-44A3-9A1D-4F3D3E90ECC3}" presName="sibTrans" presStyleCnt="0"/>
      <dgm:spPr/>
    </dgm:pt>
    <dgm:pt modelId="{1E2439F7-2D1E-4055-AFC6-B4B97FFFC40A}" type="pres">
      <dgm:prSet presAssocID="{00AC7655-0008-466B-BB2B-FD99E41A5166}" presName="compNode" presStyleCnt="0"/>
      <dgm:spPr/>
    </dgm:pt>
    <dgm:pt modelId="{A5C24EEF-67B4-4C54-93CD-B1AAF6621F1C}" type="pres">
      <dgm:prSet presAssocID="{00AC7655-0008-466B-BB2B-FD99E41A5166}" presName="bgRect" presStyleLbl="bgShp" presStyleIdx="2" presStyleCnt="3"/>
      <dgm:spPr/>
    </dgm:pt>
    <dgm:pt modelId="{B0274F11-6A4A-4B77-8C1B-A8485859ECC4}" type="pres">
      <dgm:prSet presAssocID="{00AC7655-0008-466B-BB2B-FD99E41A5166}"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terpillar"/>
        </a:ext>
      </dgm:extLst>
    </dgm:pt>
    <dgm:pt modelId="{E0097A2B-859F-4B21-8C4C-6DC640E6E063}" type="pres">
      <dgm:prSet presAssocID="{00AC7655-0008-466B-BB2B-FD99E41A5166}" presName="spaceRect" presStyleCnt="0"/>
      <dgm:spPr/>
    </dgm:pt>
    <dgm:pt modelId="{2A2E64CB-42A1-4A5A-8E96-4FB54756DCA8}" type="pres">
      <dgm:prSet presAssocID="{00AC7655-0008-466B-BB2B-FD99E41A5166}" presName="parTx" presStyleLbl="revTx" presStyleIdx="2" presStyleCnt="3">
        <dgm:presLayoutVars>
          <dgm:chMax val="0"/>
          <dgm:chPref val="0"/>
        </dgm:presLayoutVars>
      </dgm:prSet>
      <dgm:spPr/>
    </dgm:pt>
  </dgm:ptLst>
  <dgm:cxnLst>
    <dgm:cxn modelId="{27B64C0D-867C-4D68-B75D-51E9F170F9CF}" srcId="{D9BD5B96-F06E-4188-BFB9-4A75C6EA631A}" destId="{C5073999-CDA6-4E2A-9E59-8F806F07B751}" srcOrd="0" destOrd="0" parTransId="{A335057B-61CD-45E7-B173-D6D236C80DB1}" sibTransId="{A440AFD3-A3DE-49C6-9A94-AEB8446381A8}"/>
    <dgm:cxn modelId="{E1ADAF33-5C84-4731-9129-B0B33DAD95FB}" srcId="{D9BD5B96-F06E-4188-BFB9-4A75C6EA631A}" destId="{99E7442F-30FB-445A-83E9-28BE8C401AD5}" srcOrd="1" destOrd="0" parTransId="{4A050DBF-E020-4490-A56C-92272025DE46}" sibTransId="{403CAAE5-6350-44A3-9A1D-4F3D3E90ECC3}"/>
    <dgm:cxn modelId="{05312E5D-DA96-49EF-A0B4-F81E4C817FCC}" srcId="{D9BD5B96-F06E-4188-BFB9-4A75C6EA631A}" destId="{00AC7655-0008-466B-BB2B-FD99E41A5166}" srcOrd="2" destOrd="0" parTransId="{7D31BFE5-1DD4-4904-A52B-AAA86B580EA7}" sibTransId="{917C3C82-C4B9-4BFB-B44B-B31AE5B5CE6F}"/>
    <dgm:cxn modelId="{27EF1A74-ADD4-4127-9DA9-92849FD80E8F}" type="presOf" srcId="{99E7442F-30FB-445A-83E9-28BE8C401AD5}" destId="{627179A1-65E6-48DA-AAEE-B5F002F33686}" srcOrd="0" destOrd="0" presId="urn:microsoft.com/office/officeart/2018/2/layout/IconVerticalSolidList"/>
    <dgm:cxn modelId="{D28FC680-9B65-47FF-B5A8-1EE0DA9AEA85}" type="presOf" srcId="{00AC7655-0008-466B-BB2B-FD99E41A5166}" destId="{2A2E64CB-42A1-4A5A-8E96-4FB54756DCA8}" srcOrd="0" destOrd="0" presId="urn:microsoft.com/office/officeart/2018/2/layout/IconVerticalSolidList"/>
    <dgm:cxn modelId="{2F52DBE2-7314-4EE3-9008-42E74D9CEE51}" type="presOf" srcId="{D9BD5B96-F06E-4188-BFB9-4A75C6EA631A}" destId="{013FDE6C-9AFA-415E-BB73-955DC3395CC4}" srcOrd="0" destOrd="0" presId="urn:microsoft.com/office/officeart/2018/2/layout/IconVerticalSolidList"/>
    <dgm:cxn modelId="{8F469CE6-2C13-4566-BF3B-8E219336C237}" type="presOf" srcId="{C5073999-CDA6-4E2A-9E59-8F806F07B751}" destId="{B5BAB66B-8170-4FE8-AFBB-A32D8AB2A51C}" srcOrd="0" destOrd="0" presId="urn:microsoft.com/office/officeart/2018/2/layout/IconVerticalSolidList"/>
    <dgm:cxn modelId="{C4F5B656-676C-48E4-AEB1-A425A05556F2}" type="presParOf" srcId="{013FDE6C-9AFA-415E-BB73-955DC3395CC4}" destId="{778B9532-31CE-47ED-B661-2B5D8220DC6D}" srcOrd="0" destOrd="0" presId="urn:microsoft.com/office/officeart/2018/2/layout/IconVerticalSolidList"/>
    <dgm:cxn modelId="{834B3345-EE87-4629-BC73-9577BC9F24CC}" type="presParOf" srcId="{778B9532-31CE-47ED-B661-2B5D8220DC6D}" destId="{E39A763F-B060-46A3-AE4C-8667B28EEE57}" srcOrd="0" destOrd="0" presId="urn:microsoft.com/office/officeart/2018/2/layout/IconVerticalSolidList"/>
    <dgm:cxn modelId="{8886AF84-4814-4E7C-89D5-EF39FD5BFBCB}" type="presParOf" srcId="{778B9532-31CE-47ED-B661-2B5D8220DC6D}" destId="{1AEE0D2C-80D7-4B14-B257-BF64DA53C6C8}" srcOrd="1" destOrd="0" presId="urn:microsoft.com/office/officeart/2018/2/layout/IconVerticalSolidList"/>
    <dgm:cxn modelId="{7F01B73E-1B81-4EAC-9871-301B61917076}" type="presParOf" srcId="{778B9532-31CE-47ED-B661-2B5D8220DC6D}" destId="{65B6900B-1F18-442E-BF17-FBD236995129}" srcOrd="2" destOrd="0" presId="urn:microsoft.com/office/officeart/2018/2/layout/IconVerticalSolidList"/>
    <dgm:cxn modelId="{36E9E8B0-8A3D-4F34-B236-E69DD5B406B5}" type="presParOf" srcId="{778B9532-31CE-47ED-B661-2B5D8220DC6D}" destId="{B5BAB66B-8170-4FE8-AFBB-A32D8AB2A51C}" srcOrd="3" destOrd="0" presId="urn:microsoft.com/office/officeart/2018/2/layout/IconVerticalSolidList"/>
    <dgm:cxn modelId="{697EDD5C-7D5A-4FA9-B1F9-A7077094F1B4}" type="presParOf" srcId="{013FDE6C-9AFA-415E-BB73-955DC3395CC4}" destId="{279A3330-67E5-4F8D-A8EA-3B8E60F1B075}" srcOrd="1" destOrd="0" presId="urn:microsoft.com/office/officeart/2018/2/layout/IconVerticalSolidList"/>
    <dgm:cxn modelId="{1895CA5B-F0A0-4888-87E8-27E2215EBE0F}" type="presParOf" srcId="{013FDE6C-9AFA-415E-BB73-955DC3395CC4}" destId="{DE05AC9B-EEC0-4FEB-A876-F7AF7D70DCFD}" srcOrd="2" destOrd="0" presId="urn:microsoft.com/office/officeart/2018/2/layout/IconVerticalSolidList"/>
    <dgm:cxn modelId="{0064857C-49DD-48FD-977D-C71D8C07E11E}" type="presParOf" srcId="{DE05AC9B-EEC0-4FEB-A876-F7AF7D70DCFD}" destId="{AD958EAE-3C9F-44AA-9E9E-B60D578520A0}" srcOrd="0" destOrd="0" presId="urn:microsoft.com/office/officeart/2018/2/layout/IconVerticalSolidList"/>
    <dgm:cxn modelId="{D351C0CF-0AB0-4A31-8D0C-2BBC16023777}" type="presParOf" srcId="{DE05AC9B-EEC0-4FEB-A876-F7AF7D70DCFD}" destId="{B06762C5-D8AF-4661-AF23-EBC5BD3B1C02}" srcOrd="1" destOrd="0" presId="urn:microsoft.com/office/officeart/2018/2/layout/IconVerticalSolidList"/>
    <dgm:cxn modelId="{0A39561E-5E1F-4990-A589-9C8587E2AC9A}" type="presParOf" srcId="{DE05AC9B-EEC0-4FEB-A876-F7AF7D70DCFD}" destId="{EF066515-8B21-4388-AA1D-FB4EC898E7D5}" srcOrd="2" destOrd="0" presId="urn:microsoft.com/office/officeart/2018/2/layout/IconVerticalSolidList"/>
    <dgm:cxn modelId="{413D1013-E99E-4106-A426-F34A8BFE97D5}" type="presParOf" srcId="{DE05AC9B-EEC0-4FEB-A876-F7AF7D70DCFD}" destId="{627179A1-65E6-48DA-AAEE-B5F002F33686}" srcOrd="3" destOrd="0" presId="urn:microsoft.com/office/officeart/2018/2/layout/IconVerticalSolidList"/>
    <dgm:cxn modelId="{E3B791BF-6564-46FF-BF61-6C0C671AC8D6}" type="presParOf" srcId="{013FDE6C-9AFA-415E-BB73-955DC3395CC4}" destId="{3F02209E-167E-46BF-99B0-BA4277AD97A8}" srcOrd="3" destOrd="0" presId="urn:microsoft.com/office/officeart/2018/2/layout/IconVerticalSolidList"/>
    <dgm:cxn modelId="{E93B12E5-1034-4988-B884-E250A611BD86}" type="presParOf" srcId="{013FDE6C-9AFA-415E-BB73-955DC3395CC4}" destId="{1E2439F7-2D1E-4055-AFC6-B4B97FFFC40A}" srcOrd="4" destOrd="0" presId="urn:microsoft.com/office/officeart/2018/2/layout/IconVerticalSolidList"/>
    <dgm:cxn modelId="{3817CECF-52C7-48AE-9CCE-6E5A718D5BDC}" type="presParOf" srcId="{1E2439F7-2D1E-4055-AFC6-B4B97FFFC40A}" destId="{A5C24EEF-67B4-4C54-93CD-B1AAF6621F1C}" srcOrd="0" destOrd="0" presId="urn:microsoft.com/office/officeart/2018/2/layout/IconVerticalSolidList"/>
    <dgm:cxn modelId="{BBE2B35F-7A0A-4D29-97DD-4322FBCB056C}" type="presParOf" srcId="{1E2439F7-2D1E-4055-AFC6-B4B97FFFC40A}" destId="{B0274F11-6A4A-4B77-8C1B-A8485859ECC4}" srcOrd="1" destOrd="0" presId="urn:microsoft.com/office/officeart/2018/2/layout/IconVerticalSolidList"/>
    <dgm:cxn modelId="{359802D7-0C10-4F82-83CF-331EAE212463}" type="presParOf" srcId="{1E2439F7-2D1E-4055-AFC6-B4B97FFFC40A}" destId="{E0097A2B-859F-4B21-8C4C-6DC640E6E063}" srcOrd="2" destOrd="0" presId="urn:microsoft.com/office/officeart/2018/2/layout/IconVerticalSolidList"/>
    <dgm:cxn modelId="{3B2E39B0-994A-43EA-B2BC-FC227C270089}" type="presParOf" srcId="{1E2439F7-2D1E-4055-AFC6-B4B97FFFC40A}" destId="{2A2E64CB-42A1-4A5A-8E96-4FB54756DCA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6F080B-85C8-482D-BEED-337DED6D986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7491D1D-546C-41E5-A7C4-E60FD517311D}">
      <dgm:prSet/>
      <dgm:spPr/>
      <dgm:t>
        <a:bodyPr/>
        <a:lstStyle/>
        <a:p>
          <a:pPr>
            <a:lnSpc>
              <a:spcPct val="100000"/>
            </a:lnSpc>
          </a:pPr>
          <a:r>
            <a:rPr lang="nl-NL" dirty="0"/>
            <a:t>Levendig, inspirerend, uitdagend, midden in de samenleving staand  </a:t>
          </a:r>
          <a:endParaRPr lang="en-US" dirty="0"/>
        </a:p>
      </dgm:t>
    </dgm:pt>
    <dgm:pt modelId="{4B7C4034-5822-4521-A7EE-8F98205F35D1}" type="parTrans" cxnId="{36CB6191-58A7-4A47-925E-E2D4E0A61681}">
      <dgm:prSet/>
      <dgm:spPr/>
      <dgm:t>
        <a:bodyPr/>
        <a:lstStyle/>
        <a:p>
          <a:endParaRPr lang="en-US"/>
        </a:p>
      </dgm:t>
    </dgm:pt>
    <dgm:pt modelId="{62564C04-8396-477B-88AE-EED3D47A05CA}" type="sibTrans" cxnId="{36CB6191-58A7-4A47-925E-E2D4E0A61681}">
      <dgm:prSet/>
      <dgm:spPr/>
      <dgm:t>
        <a:bodyPr/>
        <a:lstStyle/>
        <a:p>
          <a:endParaRPr lang="en-US"/>
        </a:p>
      </dgm:t>
    </dgm:pt>
    <dgm:pt modelId="{22CE9BA1-E192-43FA-870D-9006A4EA31AE}">
      <dgm:prSet/>
      <dgm:spPr/>
      <dgm:t>
        <a:bodyPr/>
        <a:lstStyle/>
        <a:p>
          <a:pPr>
            <a:lnSpc>
              <a:spcPct val="100000"/>
            </a:lnSpc>
          </a:pPr>
          <a:r>
            <a:rPr lang="nl-NL" dirty="0"/>
            <a:t>Diversiteit, zorgzaam, aan de weg timmerend, hulp biedend           </a:t>
          </a:r>
          <a:endParaRPr lang="en-US" dirty="0"/>
        </a:p>
      </dgm:t>
    </dgm:pt>
    <dgm:pt modelId="{E2BBD91E-C65D-4F42-AFF9-6C0CCB134960}" type="parTrans" cxnId="{07E03F0D-7CA1-4ED9-ADCD-609FDD5F1A6F}">
      <dgm:prSet/>
      <dgm:spPr/>
      <dgm:t>
        <a:bodyPr/>
        <a:lstStyle/>
        <a:p>
          <a:endParaRPr lang="en-US"/>
        </a:p>
      </dgm:t>
    </dgm:pt>
    <dgm:pt modelId="{0C163582-87CF-413C-8FD3-E79DFA22676D}" type="sibTrans" cxnId="{07E03F0D-7CA1-4ED9-ADCD-609FDD5F1A6F}">
      <dgm:prSet/>
      <dgm:spPr/>
      <dgm:t>
        <a:bodyPr/>
        <a:lstStyle/>
        <a:p>
          <a:endParaRPr lang="en-US"/>
        </a:p>
      </dgm:t>
    </dgm:pt>
    <dgm:pt modelId="{B7BA74D9-E033-4EB7-80E8-E35C2DB1985F}">
      <dgm:prSet/>
      <dgm:spPr/>
      <dgm:t>
        <a:bodyPr/>
        <a:lstStyle/>
        <a:p>
          <a:pPr>
            <a:lnSpc>
              <a:spcPct val="100000"/>
            </a:lnSpc>
          </a:pPr>
          <a:r>
            <a:rPr lang="nl-NL" dirty="0"/>
            <a:t>Trots en zichtbaar! </a:t>
          </a:r>
          <a:endParaRPr lang="en-US" dirty="0"/>
        </a:p>
      </dgm:t>
    </dgm:pt>
    <dgm:pt modelId="{D77090FB-77F2-4011-AB44-A47BBD773AF4}" type="parTrans" cxnId="{F790BAFB-87AE-4265-9BF1-BFB17E322EBD}">
      <dgm:prSet/>
      <dgm:spPr/>
      <dgm:t>
        <a:bodyPr/>
        <a:lstStyle/>
        <a:p>
          <a:endParaRPr lang="en-US"/>
        </a:p>
      </dgm:t>
    </dgm:pt>
    <dgm:pt modelId="{06235FF5-A13C-4022-A4B6-233B4C33A586}" type="sibTrans" cxnId="{F790BAFB-87AE-4265-9BF1-BFB17E322EBD}">
      <dgm:prSet/>
      <dgm:spPr/>
      <dgm:t>
        <a:bodyPr/>
        <a:lstStyle/>
        <a:p>
          <a:endParaRPr lang="en-US"/>
        </a:p>
      </dgm:t>
    </dgm:pt>
    <dgm:pt modelId="{B6DC73BB-EC42-40F1-B543-2A36FE61A396}">
      <dgm:prSet/>
      <dgm:spPr/>
      <dgm:t>
        <a:bodyPr/>
        <a:lstStyle/>
        <a:p>
          <a:pPr>
            <a:lnSpc>
              <a:spcPct val="100000"/>
            </a:lnSpc>
          </a:pPr>
          <a:r>
            <a:rPr lang="nl-NL" dirty="0"/>
            <a:t>Kortom service verlenende clubs met een doorsnee van leden uit de gehele maatschappij!</a:t>
          </a:r>
          <a:endParaRPr lang="en-US" dirty="0"/>
        </a:p>
      </dgm:t>
    </dgm:pt>
    <dgm:pt modelId="{417A6178-F38D-4DC2-8A37-EAE88C261F4F}" type="parTrans" cxnId="{A3D27247-B49A-4CA7-A9D8-BA4DE81C3008}">
      <dgm:prSet/>
      <dgm:spPr/>
      <dgm:t>
        <a:bodyPr/>
        <a:lstStyle/>
        <a:p>
          <a:endParaRPr lang="en-US"/>
        </a:p>
      </dgm:t>
    </dgm:pt>
    <dgm:pt modelId="{1B8A9624-C1B0-4267-95D4-980F135B9039}" type="sibTrans" cxnId="{A3D27247-B49A-4CA7-A9D8-BA4DE81C3008}">
      <dgm:prSet/>
      <dgm:spPr/>
      <dgm:t>
        <a:bodyPr/>
        <a:lstStyle/>
        <a:p>
          <a:endParaRPr lang="en-US"/>
        </a:p>
      </dgm:t>
    </dgm:pt>
    <dgm:pt modelId="{BE294DC1-C982-4ADF-B405-FD35C32139E5}">
      <dgm:prSet/>
      <dgm:spPr/>
      <dgm:t>
        <a:bodyPr/>
        <a:lstStyle/>
        <a:p>
          <a:pPr>
            <a:lnSpc>
              <a:spcPct val="100000"/>
            </a:lnSpc>
          </a:pPr>
          <a:r>
            <a:rPr lang="nl-NL"/>
            <a:t>Motto: SERVING THE CHILDREN OF THE WORLD </a:t>
          </a:r>
          <a:endParaRPr lang="en-US"/>
        </a:p>
      </dgm:t>
    </dgm:pt>
    <dgm:pt modelId="{15F7E142-875D-4765-BBDF-828C46613AB3}" type="parTrans" cxnId="{4A51D3CD-0E31-4E7E-B09D-3892D1C66C88}">
      <dgm:prSet/>
      <dgm:spPr/>
      <dgm:t>
        <a:bodyPr/>
        <a:lstStyle/>
        <a:p>
          <a:endParaRPr lang="en-US"/>
        </a:p>
      </dgm:t>
    </dgm:pt>
    <dgm:pt modelId="{EA0623AA-FD29-4B0F-BD0C-6DBE35B1CEC2}" type="sibTrans" cxnId="{4A51D3CD-0E31-4E7E-B09D-3892D1C66C88}">
      <dgm:prSet/>
      <dgm:spPr/>
      <dgm:t>
        <a:bodyPr/>
        <a:lstStyle/>
        <a:p>
          <a:endParaRPr lang="en-US"/>
        </a:p>
      </dgm:t>
    </dgm:pt>
    <dgm:pt modelId="{1FFFC125-B563-4473-9CEA-A7DDC8AFD59F}" type="pres">
      <dgm:prSet presAssocID="{E56F080B-85C8-482D-BEED-337DED6D9861}" presName="root" presStyleCnt="0">
        <dgm:presLayoutVars>
          <dgm:dir/>
          <dgm:resizeHandles val="exact"/>
        </dgm:presLayoutVars>
      </dgm:prSet>
      <dgm:spPr/>
    </dgm:pt>
    <dgm:pt modelId="{BB74467C-C400-48AA-B7B1-614D56D2BF11}" type="pres">
      <dgm:prSet presAssocID="{17491D1D-546C-41E5-A7C4-E60FD517311D}" presName="compNode" presStyleCnt="0"/>
      <dgm:spPr/>
    </dgm:pt>
    <dgm:pt modelId="{C404BA20-1F94-4D7C-8BF3-EEE85D154C85}" type="pres">
      <dgm:prSet presAssocID="{17491D1D-546C-41E5-A7C4-E60FD517311D}" presName="bgRect" presStyleLbl="bgShp" presStyleIdx="0" presStyleCnt="5"/>
      <dgm:spPr/>
    </dgm:pt>
    <dgm:pt modelId="{E2C9D810-F6E0-45E2-AD16-5CF5201236C8}" type="pres">
      <dgm:prSet presAssocID="{17491D1D-546C-41E5-A7C4-E60FD517311D}"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sel"/>
        </a:ext>
      </dgm:extLst>
    </dgm:pt>
    <dgm:pt modelId="{81E12FF9-8A1D-42DE-BC0D-63D820AB1375}" type="pres">
      <dgm:prSet presAssocID="{17491D1D-546C-41E5-A7C4-E60FD517311D}" presName="spaceRect" presStyleCnt="0"/>
      <dgm:spPr/>
    </dgm:pt>
    <dgm:pt modelId="{15C05260-D568-45C1-ABF9-19B37E83A0A6}" type="pres">
      <dgm:prSet presAssocID="{17491D1D-546C-41E5-A7C4-E60FD517311D}" presName="parTx" presStyleLbl="revTx" presStyleIdx="0" presStyleCnt="5">
        <dgm:presLayoutVars>
          <dgm:chMax val="0"/>
          <dgm:chPref val="0"/>
        </dgm:presLayoutVars>
      </dgm:prSet>
      <dgm:spPr/>
    </dgm:pt>
    <dgm:pt modelId="{F9D0817A-EC6B-4136-80F3-174EBB524F55}" type="pres">
      <dgm:prSet presAssocID="{62564C04-8396-477B-88AE-EED3D47A05CA}" presName="sibTrans" presStyleCnt="0"/>
      <dgm:spPr/>
    </dgm:pt>
    <dgm:pt modelId="{97A3A284-5A4E-4702-A0A1-EFDDCFF92BB2}" type="pres">
      <dgm:prSet presAssocID="{22CE9BA1-E192-43FA-870D-9006A4EA31AE}" presName="compNode" presStyleCnt="0"/>
      <dgm:spPr/>
    </dgm:pt>
    <dgm:pt modelId="{761F1A8F-EE70-4391-88EC-55E979AD1CBD}" type="pres">
      <dgm:prSet presAssocID="{22CE9BA1-E192-43FA-870D-9006A4EA31AE}" presName="bgRect" presStyleLbl="bgShp" presStyleIdx="1" presStyleCnt="5"/>
      <dgm:spPr/>
    </dgm:pt>
    <dgm:pt modelId="{834947E4-31FB-4AA1-8146-5252A0312512}" type="pres">
      <dgm:prSet presAssocID="{22CE9BA1-E192-43FA-870D-9006A4EA31AE}"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69A65EB9-9329-4110-8F9E-466701E2F00A}" type="pres">
      <dgm:prSet presAssocID="{22CE9BA1-E192-43FA-870D-9006A4EA31AE}" presName="spaceRect" presStyleCnt="0"/>
      <dgm:spPr/>
    </dgm:pt>
    <dgm:pt modelId="{04C6521E-BD1C-476A-8B17-024BCC516587}" type="pres">
      <dgm:prSet presAssocID="{22CE9BA1-E192-43FA-870D-9006A4EA31AE}" presName="parTx" presStyleLbl="revTx" presStyleIdx="1" presStyleCnt="5">
        <dgm:presLayoutVars>
          <dgm:chMax val="0"/>
          <dgm:chPref val="0"/>
        </dgm:presLayoutVars>
      </dgm:prSet>
      <dgm:spPr/>
    </dgm:pt>
    <dgm:pt modelId="{AEE8FE6A-3E1D-402F-8ADD-0E06CBB869B3}" type="pres">
      <dgm:prSet presAssocID="{0C163582-87CF-413C-8FD3-E79DFA22676D}" presName="sibTrans" presStyleCnt="0"/>
      <dgm:spPr/>
    </dgm:pt>
    <dgm:pt modelId="{DBDBEF9D-126B-4752-8BE7-22044BABFBA1}" type="pres">
      <dgm:prSet presAssocID="{B7BA74D9-E033-4EB7-80E8-E35C2DB1985F}" presName="compNode" presStyleCnt="0"/>
      <dgm:spPr/>
    </dgm:pt>
    <dgm:pt modelId="{95F8F5F5-F8AE-4A54-941E-56652780DE0C}" type="pres">
      <dgm:prSet presAssocID="{B7BA74D9-E033-4EB7-80E8-E35C2DB1985F}" presName="bgRect" presStyleLbl="bgShp" presStyleIdx="2" presStyleCnt="5"/>
      <dgm:spPr/>
    </dgm:pt>
    <dgm:pt modelId="{30435784-5DE2-4E31-90C2-603151064810}" type="pres">
      <dgm:prSet presAssocID="{B7BA74D9-E033-4EB7-80E8-E35C2DB1985F}"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79B3F8CC-A79B-4AFB-89C9-A816B0D14C2A}" type="pres">
      <dgm:prSet presAssocID="{B7BA74D9-E033-4EB7-80E8-E35C2DB1985F}" presName="spaceRect" presStyleCnt="0"/>
      <dgm:spPr/>
    </dgm:pt>
    <dgm:pt modelId="{18D38559-9AF0-4CBE-8C7F-2C3FACB0692B}" type="pres">
      <dgm:prSet presAssocID="{B7BA74D9-E033-4EB7-80E8-E35C2DB1985F}" presName="parTx" presStyleLbl="revTx" presStyleIdx="2" presStyleCnt="5">
        <dgm:presLayoutVars>
          <dgm:chMax val="0"/>
          <dgm:chPref val="0"/>
        </dgm:presLayoutVars>
      </dgm:prSet>
      <dgm:spPr/>
    </dgm:pt>
    <dgm:pt modelId="{DC4DDAAA-B398-4E5A-BE0D-E177380CB924}" type="pres">
      <dgm:prSet presAssocID="{06235FF5-A13C-4022-A4B6-233B4C33A586}" presName="sibTrans" presStyleCnt="0"/>
      <dgm:spPr/>
    </dgm:pt>
    <dgm:pt modelId="{0ADC8227-EB00-4896-8B41-66C7B4865973}" type="pres">
      <dgm:prSet presAssocID="{B6DC73BB-EC42-40F1-B543-2A36FE61A396}" presName="compNode" presStyleCnt="0"/>
      <dgm:spPr/>
    </dgm:pt>
    <dgm:pt modelId="{E3E5B89B-F18F-443E-90A0-540032CAC0C9}" type="pres">
      <dgm:prSet presAssocID="{B6DC73BB-EC42-40F1-B543-2A36FE61A396}" presName="bgRect" presStyleLbl="bgShp" presStyleIdx="3" presStyleCnt="5"/>
      <dgm:spPr/>
    </dgm:pt>
    <dgm:pt modelId="{14E8DD8B-884C-4DA8-BC65-5197C9E5BB0F}" type="pres">
      <dgm:prSet presAssocID="{B6DC73BB-EC42-40F1-B543-2A36FE61A396}"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9F2D5190-823B-4B01-811A-14EA3A1176CA}" type="pres">
      <dgm:prSet presAssocID="{B6DC73BB-EC42-40F1-B543-2A36FE61A396}" presName="spaceRect" presStyleCnt="0"/>
      <dgm:spPr/>
    </dgm:pt>
    <dgm:pt modelId="{C2EC8F7C-8951-4D92-90B5-27D36E4F464C}" type="pres">
      <dgm:prSet presAssocID="{B6DC73BB-EC42-40F1-B543-2A36FE61A396}" presName="parTx" presStyleLbl="revTx" presStyleIdx="3" presStyleCnt="5">
        <dgm:presLayoutVars>
          <dgm:chMax val="0"/>
          <dgm:chPref val="0"/>
        </dgm:presLayoutVars>
      </dgm:prSet>
      <dgm:spPr/>
    </dgm:pt>
    <dgm:pt modelId="{2D440CCE-A8A1-4B1F-9702-B7A7CD04D79D}" type="pres">
      <dgm:prSet presAssocID="{1B8A9624-C1B0-4267-95D4-980F135B9039}" presName="sibTrans" presStyleCnt="0"/>
      <dgm:spPr/>
    </dgm:pt>
    <dgm:pt modelId="{9AFC5796-CD5F-4DB7-A542-13FB5684F322}" type="pres">
      <dgm:prSet presAssocID="{BE294DC1-C982-4ADF-B405-FD35C32139E5}" presName="compNode" presStyleCnt="0"/>
      <dgm:spPr/>
    </dgm:pt>
    <dgm:pt modelId="{ADCCC15C-B2C6-4823-8137-F4B853A161D1}" type="pres">
      <dgm:prSet presAssocID="{BE294DC1-C982-4ADF-B405-FD35C32139E5}" presName="bgRect" presStyleLbl="bgShp" presStyleIdx="4" presStyleCnt="5"/>
      <dgm:spPr/>
    </dgm:pt>
    <dgm:pt modelId="{CABF837A-FDB1-4800-9DB7-2D2DA025DE3A}" type="pres">
      <dgm:prSet presAssocID="{BE294DC1-C982-4ADF-B405-FD35C32139E5}"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ildren"/>
        </a:ext>
      </dgm:extLst>
    </dgm:pt>
    <dgm:pt modelId="{844CF3A9-DCF3-492C-B1E5-6E85C2D01F7D}" type="pres">
      <dgm:prSet presAssocID="{BE294DC1-C982-4ADF-B405-FD35C32139E5}" presName="spaceRect" presStyleCnt="0"/>
      <dgm:spPr/>
    </dgm:pt>
    <dgm:pt modelId="{97EB3ABF-18C0-47DC-BD6F-8B970953BDCD}" type="pres">
      <dgm:prSet presAssocID="{BE294DC1-C982-4ADF-B405-FD35C32139E5}" presName="parTx" presStyleLbl="revTx" presStyleIdx="4" presStyleCnt="5">
        <dgm:presLayoutVars>
          <dgm:chMax val="0"/>
          <dgm:chPref val="0"/>
        </dgm:presLayoutVars>
      </dgm:prSet>
      <dgm:spPr/>
    </dgm:pt>
  </dgm:ptLst>
  <dgm:cxnLst>
    <dgm:cxn modelId="{4DB70403-602D-4F47-8F8D-EECCEDA4B308}" type="presOf" srcId="{22CE9BA1-E192-43FA-870D-9006A4EA31AE}" destId="{04C6521E-BD1C-476A-8B17-024BCC516587}" srcOrd="0" destOrd="0" presId="urn:microsoft.com/office/officeart/2018/2/layout/IconVerticalSolidList"/>
    <dgm:cxn modelId="{07E03F0D-7CA1-4ED9-ADCD-609FDD5F1A6F}" srcId="{E56F080B-85C8-482D-BEED-337DED6D9861}" destId="{22CE9BA1-E192-43FA-870D-9006A4EA31AE}" srcOrd="1" destOrd="0" parTransId="{E2BBD91E-C65D-4F42-AFF9-6C0CCB134960}" sibTransId="{0C163582-87CF-413C-8FD3-E79DFA22676D}"/>
    <dgm:cxn modelId="{5F3A6435-B46B-4B73-8F4D-575C5A3E71C2}" type="presOf" srcId="{B6DC73BB-EC42-40F1-B543-2A36FE61A396}" destId="{C2EC8F7C-8951-4D92-90B5-27D36E4F464C}" srcOrd="0" destOrd="0" presId="urn:microsoft.com/office/officeart/2018/2/layout/IconVerticalSolidList"/>
    <dgm:cxn modelId="{F5D39140-ED9A-41AB-9187-28B6BF8AEE4D}" type="presOf" srcId="{E56F080B-85C8-482D-BEED-337DED6D9861}" destId="{1FFFC125-B563-4473-9CEA-A7DDC8AFD59F}" srcOrd="0" destOrd="0" presId="urn:microsoft.com/office/officeart/2018/2/layout/IconVerticalSolidList"/>
    <dgm:cxn modelId="{A3D27247-B49A-4CA7-A9D8-BA4DE81C3008}" srcId="{E56F080B-85C8-482D-BEED-337DED6D9861}" destId="{B6DC73BB-EC42-40F1-B543-2A36FE61A396}" srcOrd="3" destOrd="0" parTransId="{417A6178-F38D-4DC2-8A37-EAE88C261F4F}" sibTransId="{1B8A9624-C1B0-4267-95D4-980F135B9039}"/>
    <dgm:cxn modelId="{1BD93E6B-6705-49A9-9FD1-FBD5A77F9272}" type="presOf" srcId="{B7BA74D9-E033-4EB7-80E8-E35C2DB1985F}" destId="{18D38559-9AF0-4CBE-8C7F-2C3FACB0692B}" srcOrd="0" destOrd="0" presId="urn:microsoft.com/office/officeart/2018/2/layout/IconVerticalSolidList"/>
    <dgm:cxn modelId="{36CB6191-58A7-4A47-925E-E2D4E0A61681}" srcId="{E56F080B-85C8-482D-BEED-337DED6D9861}" destId="{17491D1D-546C-41E5-A7C4-E60FD517311D}" srcOrd="0" destOrd="0" parTransId="{4B7C4034-5822-4521-A7EE-8F98205F35D1}" sibTransId="{62564C04-8396-477B-88AE-EED3D47A05CA}"/>
    <dgm:cxn modelId="{4A51D3CD-0E31-4E7E-B09D-3892D1C66C88}" srcId="{E56F080B-85C8-482D-BEED-337DED6D9861}" destId="{BE294DC1-C982-4ADF-B405-FD35C32139E5}" srcOrd="4" destOrd="0" parTransId="{15F7E142-875D-4765-BBDF-828C46613AB3}" sibTransId="{EA0623AA-FD29-4B0F-BD0C-6DBE35B1CEC2}"/>
    <dgm:cxn modelId="{8C39D9D9-1025-4831-9653-CA713D2756E3}" type="presOf" srcId="{BE294DC1-C982-4ADF-B405-FD35C32139E5}" destId="{97EB3ABF-18C0-47DC-BD6F-8B970953BDCD}" srcOrd="0" destOrd="0" presId="urn:microsoft.com/office/officeart/2018/2/layout/IconVerticalSolidList"/>
    <dgm:cxn modelId="{B02365F5-BADC-48A5-B580-25A18E65A65B}" type="presOf" srcId="{17491D1D-546C-41E5-A7C4-E60FD517311D}" destId="{15C05260-D568-45C1-ABF9-19B37E83A0A6}" srcOrd="0" destOrd="0" presId="urn:microsoft.com/office/officeart/2018/2/layout/IconVerticalSolidList"/>
    <dgm:cxn modelId="{F790BAFB-87AE-4265-9BF1-BFB17E322EBD}" srcId="{E56F080B-85C8-482D-BEED-337DED6D9861}" destId="{B7BA74D9-E033-4EB7-80E8-E35C2DB1985F}" srcOrd="2" destOrd="0" parTransId="{D77090FB-77F2-4011-AB44-A47BBD773AF4}" sibTransId="{06235FF5-A13C-4022-A4B6-233B4C33A586}"/>
    <dgm:cxn modelId="{FC93CEFC-D85A-430F-A67C-40817D7CA019}" type="presParOf" srcId="{1FFFC125-B563-4473-9CEA-A7DDC8AFD59F}" destId="{BB74467C-C400-48AA-B7B1-614D56D2BF11}" srcOrd="0" destOrd="0" presId="urn:microsoft.com/office/officeart/2018/2/layout/IconVerticalSolidList"/>
    <dgm:cxn modelId="{E783A247-892A-4ECD-A4BC-49421A1D3B1D}" type="presParOf" srcId="{BB74467C-C400-48AA-B7B1-614D56D2BF11}" destId="{C404BA20-1F94-4D7C-8BF3-EEE85D154C85}" srcOrd="0" destOrd="0" presId="urn:microsoft.com/office/officeart/2018/2/layout/IconVerticalSolidList"/>
    <dgm:cxn modelId="{3B4B9800-472C-4EA7-B825-7EF1D0781B60}" type="presParOf" srcId="{BB74467C-C400-48AA-B7B1-614D56D2BF11}" destId="{E2C9D810-F6E0-45E2-AD16-5CF5201236C8}" srcOrd="1" destOrd="0" presId="urn:microsoft.com/office/officeart/2018/2/layout/IconVerticalSolidList"/>
    <dgm:cxn modelId="{E24968ED-853E-4E98-BFF2-FCF6CE9E0994}" type="presParOf" srcId="{BB74467C-C400-48AA-B7B1-614D56D2BF11}" destId="{81E12FF9-8A1D-42DE-BC0D-63D820AB1375}" srcOrd="2" destOrd="0" presId="urn:microsoft.com/office/officeart/2018/2/layout/IconVerticalSolidList"/>
    <dgm:cxn modelId="{188E630B-8C77-443A-9715-9034D2B71074}" type="presParOf" srcId="{BB74467C-C400-48AA-B7B1-614D56D2BF11}" destId="{15C05260-D568-45C1-ABF9-19B37E83A0A6}" srcOrd="3" destOrd="0" presId="urn:microsoft.com/office/officeart/2018/2/layout/IconVerticalSolidList"/>
    <dgm:cxn modelId="{5853F03B-74A4-43D2-867C-45CCC72F8622}" type="presParOf" srcId="{1FFFC125-B563-4473-9CEA-A7DDC8AFD59F}" destId="{F9D0817A-EC6B-4136-80F3-174EBB524F55}" srcOrd="1" destOrd="0" presId="urn:microsoft.com/office/officeart/2018/2/layout/IconVerticalSolidList"/>
    <dgm:cxn modelId="{A9EAA3BE-5CAE-4655-AF36-78675CE6F181}" type="presParOf" srcId="{1FFFC125-B563-4473-9CEA-A7DDC8AFD59F}" destId="{97A3A284-5A4E-4702-A0A1-EFDDCFF92BB2}" srcOrd="2" destOrd="0" presId="urn:microsoft.com/office/officeart/2018/2/layout/IconVerticalSolidList"/>
    <dgm:cxn modelId="{7F082F25-AC06-4B97-B8D1-03F37BDEE7A3}" type="presParOf" srcId="{97A3A284-5A4E-4702-A0A1-EFDDCFF92BB2}" destId="{761F1A8F-EE70-4391-88EC-55E979AD1CBD}" srcOrd="0" destOrd="0" presId="urn:microsoft.com/office/officeart/2018/2/layout/IconVerticalSolidList"/>
    <dgm:cxn modelId="{ACCC1B6B-B2A8-44FA-A7F1-B4A228966098}" type="presParOf" srcId="{97A3A284-5A4E-4702-A0A1-EFDDCFF92BB2}" destId="{834947E4-31FB-4AA1-8146-5252A0312512}" srcOrd="1" destOrd="0" presId="urn:microsoft.com/office/officeart/2018/2/layout/IconVerticalSolidList"/>
    <dgm:cxn modelId="{904BE441-ABDA-4048-AFE0-AC607C190796}" type="presParOf" srcId="{97A3A284-5A4E-4702-A0A1-EFDDCFF92BB2}" destId="{69A65EB9-9329-4110-8F9E-466701E2F00A}" srcOrd="2" destOrd="0" presId="urn:microsoft.com/office/officeart/2018/2/layout/IconVerticalSolidList"/>
    <dgm:cxn modelId="{E2ACF2C9-F98E-45A0-8437-28366C3BFBAB}" type="presParOf" srcId="{97A3A284-5A4E-4702-A0A1-EFDDCFF92BB2}" destId="{04C6521E-BD1C-476A-8B17-024BCC516587}" srcOrd="3" destOrd="0" presId="urn:microsoft.com/office/officeart/2018/2/layout/IconVerticalSolidList"/>
    <dgm:cxn modelId="{6F3525B3-7BF6-4DD3-A503-EB8D0EE695E4}" type="presParOf" srcId="{1FFFC125-B563-4473-9CEA-A7DDC8AFD59F}" destId="{AEE8FE6A-3E1D-402F-8ADD-0E06CBB869B3}" srcOrd="3" destOrd="0" presId="urn:microsoft.com/office/officeart/2018/2/layout/IconVerticalSolidList"/>
    <dgm:cxn modelId="{189F7FF0-D916-4047-9F5E-A5442711FC55}" type="presParOf" srcId="{1FFFC125-B563-4473-9CEA-A7DDC8AFD59F}" destId="{DBDBEF9D-126B-4752-8BE7-22044BABFBA1}" srcOrd="4" destOrd="0" presId="urn:microsoft.com/office/officeart/2018/2/layout/IconVerticalSolidList"/>
    <dgm:cxn modelId="{B2502D56-9723-4C29-A073-012A6A2EC272}" type="presParOf" srcId="{DBDBEF9D-126B-4752-8BE7-22044BABFBA1}" destId="{95F8F5F5-F8AE-4A54-941E-56652780DE0C}" srcOrd="0" destOrd="0" presId="urn:microsoft.com/office/officeart/2018/2/layout/IconVerticalSolidList"/>
    <dgm:cxn modelId="{74C9C9F9-8F20-4A2A-BB5F-E7A0D8B6B429}" type="presParOf" srcId="{DBDBEF9D-126B-4752-8BE7-22044BABFBA1}" destId="{30435784-5DE2-4E31-90C2-603151064810}" srcOrd="1" destOrd="0" presId="urn:microsoft.com/office/officeart/2018/2/layout/IconVerticalSolidList"/>
    <dgm:cxn modelId="{371AE3ED-A703-4135-AF76-A8B9E2541224}" type="presParOf" srcId="{DBDBEF9D-126B-4752-8BE7-22044BABFBA1}" destId="{79B3F8CC-A79B-4AFB-89C9-A816B0D14C2A}" srcOrd="2" destOrd="0" presId="urn:microsoft.com/office/officeart/2018/2/layout/IconVerticalSolidList"/>
    <dgm:cxn modelId="{8681CA1D-6E2C-46B6-A5D5-25679877600D}" type="presParOf" srcId="{DBDBEF9D-126B-4752-8BE7-22044BABFBA1}" destId="{18D38559-9AF0-4CBE-8C7F-2C3FACB0692B}" srcOrd="3" destOrd="0" presId="urn:microsoft.com/office/officeart/2018/2/layout/IconVerticalSolidList"/>
    <dgm:cxn modelId="{6642C135-A5D4-4F9B-A1E2-B4C7DBAF3182}" type="presParOf" srcId="{1FFFC125-B563-4473-9CEA-A7DDC8AFD59F}" destId="{DC4DDAAA-B398-4E5A-BE0D-E177380CB924}" srcOrd="5" destOrd="0" presId="urn:microsoft.com/office/officeart/2018/2/layout/IconVerticalSolidList"/>
    <dgm:cxn modelId="{B1BB7625-BDD1-4BB1-B618-3DA0D2592021}" type="presParOf" srcId="{1FFFC125-B563-4473-9CEA-A7DDC8AFD59F}" destId="{0ADC8227-EB00-4896-8B41-66C7B4865973}" srcOrd="6" destOrd="0" presId="urn:microsoft.com/office/officeart/2018/2/layout/IconVerticalSolidList"/>
    <dgm:cxn modelId="{273FC5B6-5346-4562-A33A-C8260AC3BD71}" type="presParOf" srcId="{0ADC8227-EB00-4896-8B41-66C7B4865973}" destId="{E3E5B89B-F18F-443E-90A0-540032CAC0C9}" srcOrd="0" destOrd="0" presId="urn:microsoft.com/office/officeart/2018/2/layout/IconVerticalSolidList"/>
    <dgm:cxn modelId="{15CFC58F-84D4-4707-90C3-3F8C348C7AF5}" type="presParOf" srcId="{0ADC8227-EB00-4896-8B41-66C7B4865973}" destId="{14E8DD8B-884C-4DA8-BC65-5197C9E5BB0F}" srcOrd="1" destOrd="0" presId="urn:microsoft.com/office/officeart/2018/2/layout/IconVerticalSolidList"/>
    <dgm:cxn modelId="{598A0A3B-3E4E-4853-A85F-001ECBAF6F2F}" type="presParOf" srcId="{0ADC8227-EB00-4896-8B41-66C7B4865973}" destId="{9F2D5190-823B-4B01-811A-14EA3A1176CA}" srcOrd="2" destOrd="0" presId="urn:microsoft.com/office/officeart/2018/2/layout/IconVerticalSolidList"/>
    <dgm:cxn modelId="{FEEF9616-FF4F-45D5-AC85-A2CA885E183A}" type="presParOf" srcId="{0ADC8227-EB00-4896-8B41-66C7B4865973}" destId="{C2EC8F7C-8951-4D92-90B5-27D36E4F464C}" srcOrd="3" destOrd="0" presId="urn:microsoft.com/office/officeart/2018/2/layout/IconVerticalSolidList"/>
    <dgm:cxn modelId="{5A029D7A-B5C7-473A-9D44-5A84A3DC1B4C}" type="presParOf" srcId="{1FFFC125-B563-4473-9CEA-A7DDC8AFD59F}" destId="{2D440CCE-A8A1-4B1F-9702-B7A7CD04D79D}" srcOrd="7" destOrd="0" presId="urn:microsoft.com/office/officeart/2018/2/layout/IconVerticalSolidList"/>
    <dgm:cxn modelId="{1D508A9B-87E1-4692-B2B5-4D53ACF9453A}" type="presParOf" srcId="{1FFFC125-B563-4473-9CEA-A7DDC8AFD59F}" destId="{9AFC5796-CD5F-4DB7-A542-13FB5684F322}" srcOrd="8" destOrd="0" presId="urn:microsoft.com/office/officeart/2018/2/layout/IconVerticalSolidList"/>
    <dgm:cxn modelId="{337C78E7-BDF7-4DBA-964D-F72279457986}" type="presParOf" srcId="{9AFC5796-CD5F-4DB7-A542-13FB5684F322}" destId="{ADCCC15C-B2C6-4823-8137-F4B853A161D1}" srcOrd="0" destOrd="0" presId="urn:microsoft.com/office/officeart/2018/2/layout/IconVerticalSolidList"/>
    <dgm:cxn modelId="{AAFEB243-43EB-4008-B0CF-5966175FE679}" type="presParOf" srcId="{9AFC5796-CD5F-4DB7-A542-13FB5684F322}" destId="{CABF837A-FDB1-4800-9DB7-2D2DA025DE3A}" srcOrd="1" destOrd="0" presId="urn:microsoft.com/office/officeart/2018/2/layout/IconVerticalSolidList"/>
    <dgm:cxn modelId="{5B8C93C3-FB13-4D45-BB98-8965C7FA88AF}" type="presParOf" srcId="{9AFC5796-CD5F-4DB7-A542-13FB5684F322}" destId="{844CF3A9-DCF3-492C-B1E5-6E85C2D01F7D}" srcOrd="2" destOrd="0" presId="urn:microsoft.com/office/officeart/2018/2/layout/IconVerticalSolidList"/>
    <dgm:cxn modelId="{568F0F71-2574-4895-AE11-20EB8981C206}" type="presParOf" srcId="{9AFC5796-CD5F-4DB7-A542-13FB5684F322}" destId="{97EB3ABF-18C0-47DC-BD6F-8B970953BDC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7C8615-42D7-49D0-847C-93C644C861C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E9227F2-EEAD-459F-8D3F-0397E30EF41F}">
      <dgm:prSet/>
      <dgm:spPr/>
      <dgm:t>
        <a:bodyPr/>
        <a:lstStyle/>
        <a:p>
          <a:r>
            <a:rPr lang="nl-NL"/>
            <a:t>Om de richtlijnen zo eenvoudig mogelijk in de nota verwerkt te krijgen heeft de commissie gemeend om 10 speerpunten te benoemen. </a:t>
          </a:r>
          <a:endParaRPr lang="en-US"/>
        </a:p>
      </dgm:t>
    </dgm:pt>
    <dgm:pt modelId="{27BB5D19-9E75-4B49-9B0A-78856EE80EBA}" type="parTrans" cxnId="{12E6457E-A093-4F7A-9039-86AC556A8BF4}">
      <dgm:prSet/>
      <dgm:spPr/>
      <dgm:t>
        <a:bodyPr/>
        <a:lstStyle/>
        <a:p>
          <a:endParaRPr lang="en-US"/>
        </a:p>
      </dgm:t>
    </dgm:pt>
    <dgm:pt modelId="{F367A716-297E-4FEC-8237-F0B02CB93F83}" type="sibTrans" cxnId="{12E6457E-A093-4F7A-9039-86AC556A8BF4}">
      <dgm:prSet/>
      <dgm:spPr/>
      <dgm:t>
        <a:bodyPr/>
        <a:lstStyle/>
        <a:p>
          <a:endParaRPr lang="en-US"/>
        </a:p>
      </dgm:t>
    </dgm:pt>
    <dgm:pt modelId="{8968E669-6A25-49B3-8C27-4B6493AF79CD}">
      <dgm:prSet/>
      <dgm:spPr/>
      <dgm:t>
        <a:bodyPr/>
        <a:lstStyle/>
        <a:p>
          <a:r>
            <a:rPr lang="nl-NL"/>
            <a:t>Bij deze punten zal de commissie aangeven in het kort wat zij voor ogen heeft en wie of wat de initiator is van de beoogde richtlijn. </a:t>
          </a:r>
          <a:endParaRPr lang="en-US"/>
        </a:p>
      </dgm:t>
    </dgm:pt>
    <dgm:pt modelId="{A60D52F2-EAA9-44B3-9EB3-691D44014D4F}" type="parTrans" cxnId="{322866BD-47EF-4AF8-8D06-AA6FC07969A2}">
      <dgm:prSet/>
      <dgm:spPr/>
      <dgm:t>
        <a:bodyPr/>
        <a:lstStyle/>
        <a:p>
          <a:endParaRPr lang="en-US"/>
        </a:p>
      </dgm:t>
    </dgm:pt>
    <dgm:pt modelId="{71F0AB28-9B98-4ECA-8C15-4050D84FC11B}" type="sibTrans" cxnId="{322866BD-47EF-4AF8-8D06-AA6FC07969A2}">
      <dgm:prSet/>
      <dgm:spPr/>
      <dgm:t>
        <a:bodyPr/>
        <a:lstStyle/>
        <a:p>
          <a:endParaRPr lang="en-US"/>
        </a:p>
      </dgm:t>
    </dgm:pt>
    <dgm:pt modelId="{BEF21411-6DDD-444C-894F-8976E6CF11F0}">
      <dgm:prSet/>
      <dgm:spPr/>
      <dgm:t>
        <a:bodyPr/>
        <a:lstStyle/>
        <a:p>
          <a:r>
            <a:rPr lang="nl-NL"/>
            <a:t>De commissie zal niet de uitvoering van de punten op zich nemen, maar is bereid om met stakeholders mee te denken om de richtlijnen ter bevordering van de actualiteit en de toekomstbestendigheid van KIDN te implementeren. </a:t>
          </a:r>
          <a:endParaRPr lang="en-US"/>
        </a:p>
      </dgm:t>
    </dgm:pt>
    <dgm:pt modelId="{26320F71-0B41-4375-A108-DE53DD5F86E8}" type="parTrans" cxnId="{A83BCC8E-4467-46E3-94F1-8131F5B32D48}">
      <dgm:prSet/>
      <dgm:spPr/>
      <dgm:t>
        <a:bodyPr/>
        <a:lstStyle/>
        <a:p>
          <a:endParaRPr lang="en-US"/>
        </a:p>
      </dgm:t>
    </dgm:pt>
    <dgm:pt modelId="{1FBD2628-5777-4F2D-9ABB-BC246E266850}" type="sibTrans" cxnId="{A83BCC8E-4467-46E3-94F1-8131F5B32D48}">
      <dgm:prSet/>
      <dgm:spPr/>
      <dgm:t>
        <a:bodyPr/>
        <a:lstStyle/>
        <a:p>
          <a:endParaRPr lang="en-US"/>
        </a:p>
      </dgm:t>
    </dgm:pt>
    <dgm:pt modelId="{4CAD62E6-3209-4A02-AA15-832E11A46096}" type="pres">
      <dgm:prSet presAssocID="{317C8615-42D7-49D0-847C-93C644C861C5}" presName="root" presStyleCnt="0">
        <dgm:presLayoutVars>
          <dgm:dir/>
          <dgm:resizeHandles val="exact"/>
        </dgm:presLayoutVars>
      </dgm:prSet>
      <dgm:spPr/>
    </dgm:pt>
    <dgm:pt modelId="{696AB977-3343-4BC4-9B0C-AFEA1E6E445A}" type="pres">
      <dgm:prSet presAssocID="{1E9227F2-EEAD-459F-8D3F-0397E30EF41F}" presName="compNode" presStyleCnt="0"/>
      <dgm:spPr/>
    </dgm:pt>
    <dgm:pt modelId="{13681B46-1876-4D19-A359-C757142DB7D8}" type="pres">
      <dgm:prSet presAssocID="{1E9227F2-EEAD-459F-8D3F-0397E30EF41F}" presName="bgRect" presStyleLbl="bgShp" presStyleIdx="0" presStyleCnt="3"/>
      <dgm:spPr/>
    </dgm:pt>
    <dgm:pt modelId="{901D2133-B787-4DFA-849A-41A35C47A996}" type="pres">
      <dgm:prSet presAssocID="{1E9227F2-EEAD-459F-8D3F-0397E30EF41F}"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00057929-AEBB-4E6A-98B1-7FF9D518FE63}" type="pres">
      <dgm:prSet presAssocID="{1E9227F2-EEAD-459F-8D3F-0397E30EF41F}" presName="spaceRect" presStyleCnt="0"/>
      <dgm:spPr/>
    </dgm:pt>
    <dgm:pt modelId="{1F9A946B-4E34-461F-B3F6-B52E298BA926}" type="pres">
      <dgm:prSet presAssocID="{1E9227F2-EEAD-459F-8D3F-0397E30EF41F}" presName="parTx" presStyleLbl="revTx" presStyleIdx="0" presStyleCnt="3">
        <dgm:presLayoutVars>
          <dgm:chMax val="0"/>
          <dgm:chPref val="0"/>
        </dgm:presLayoutVars>
      </dgm:prSet>
      <dgm:spPr/>
    </dgm:pt>
    <dgm:pt modelId="{8EB6F4BA-67C4-423A-B75E-B5786592D691}" type="pres">
      <dgm:prSet presAssocID="{F367A716-297E-4FEC-8237-F0B02CB93F83}" presName="sibTrans" presStyleCnt="0"/>
      <dgm:spPr/>
    </dgm:pt>
    <dgm:pt modelId="{950986DA-6A1F-4D96-8B2B-0F4AAA694659}" type="pres">
      <dgm:prSet presAssocID="{8968E669-6A25-49B3-8C27-4B6493AF79CD}" presName="compNode" presStyleCnt="0"/>
      <dgm:spPr/>
    </dgm:pt>
    <dgm:pt modelId="{B85FE79F-57D4-47F8-8932-F175CBEAAFD9}" type="pres">
      <dgm:prSet presAssocID="{8968E669-6A25-49B3-8C27-4B6493AF79CD}" presName="bgRect" presStyleLbl="bgShp" presStyleIdx="1" presStyleCnt="3"/>
      <dgm:spPr/>
    </dgm:pt>
    <dgm:pt modelId="{2768B426-A254-4005-AECB-0FF4575C66D3}" type="pres">
      <dgm:prSet presAssocID="{8968E669-6A25-49B3-8C27-4B6493AF79CD}"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BD002298-39A4-4779-AFD4-F3063B89D668}" type="pres">
      <dgm:prSet presAssocID="{8968E669-6A25-49B3-8C27-4B6493AF79CD}" presName="spaceRect" presStyleCnt="0"/>
      <dgm:spPr/>
    </dgm:pt>
    <dgm:pt modelId="{22321FD4-3452-4FB2-A3B4-3709553D62B1}" type="pres">
      <dgm:prSet presAssocID="{8968E669-6A25-49B3-8C27-4B6493AF79CD}" presName="parTx" presStyleLbl="revTx" presStyleIdx="1" presStyleCnt="3">
        <dgm:presLayoutVars>
          <dgm:chMax val="0"/>
          <dgm:chPref val="0"/>
        </dgm:presLayoutVars>
      </dgm:prSet>
      <dgm:spPr/>
    </dgm:pt>
    <dgm:pt modelId="{4E4F16FA-9AF8-4F1B-9D45-F8D0EA895A8A}" type="pres">
      <dgm:prSet presAssocID="{71F0AB28-9B98-4ECA-8C15-4050D84FC11B}" presName="sibTrans" presStyleCnt="0"/>
      <dgm:spPr/>
    </dgm:pt>
    <dgm:pt modelId="{296D8C02-8E7F-4EC2-A0FF-5D0C7FABEFA2}" type="pres">
      <dgm:prSet presAssocID="{BEF21411-6DDD-444C-894F-8976E6CF11F0}" presName="compNode" presStyleCnt="0"/>
      <dgm:spPr/>
    </dgm:pt>
    <dgm:pt modelId="{46CB278C-1510-41F9-8773-EDD1A93285C8}" type="pres">
      <dgm:prSet presAssocID="{BEF21411-6DDD-444C-894F-8976E6CF11F0}" presName="bgRect" presStyleLbl="bgShp" presStyleIdx="2" presStyleCnt="3"/>
      <dgm:spPr/>
    </dgm:pt>
    <dgm:pt modelId="{F4103874-1FAB-4AD0-BD25-A7C2029FBB7F}" type="pres">
      <dgm:prSet presAssocID="{BEF21411-6DDD-444C-894F-8976E6CF11F0}"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C8FAAF7D-2B77-4703-A739-0D064EA58A32}" type="pres">
      <dgm:prSet presAssocID="{BEF21411-6DDD-444C-894F-8976E6CF11F0}" presName="spaceRect" presStyleCnt="0"/>
      <dgm:spPr/>
    </dgm:pt>
    <dgm:pt modelId="{8CAE2807-403F-4A56-BFFC-8BC02609C427}" type="pres">
      <dgm:prSet presAssocID="{BEF21411-6DDD-444C-894F-8976E6CF11F0}" presName="parTx" presStyleLbl="revTx" presStyleIdx="2" presStyleCnt="3">
        <dgm:presLayoutVars>
          <dgm:chMax val="0"/>
          <dgm:chPref val="0"/>
        </dgm:presLayoutVars>
      </dgm:prSet>
      <dgm:spPr/>
    </dgm:pt>
  </dgm:ptLst>
  <dgm:cxnLst>
    <dgm:cxn modelId="{A3C7C627-36EC-47EA-B494-FD6ADF5A7DEC}" type="presOf" srcId="{BEF21411-6DDD-444C-894F-8976E6CF11F0}" destId="{8CAE2807-403F-4A56-BFFC-8BC02609C427}" srcOrd="0" destOrd="0" presId="urn:microsoft.com/office/officeart/2018/2/layout/IconVerticalSolidList"/>
    <dgm:cxn modelId="{F4D42C31-D256-4ABC-A07C-76F06BB34C1B}" type="presOf" srcId="{317C8615-42D7-49D0-847C-93C644C861C5}" destId="{4CAD62E6-3209-4A02-AA15-832E11A46096}" srcOrd="0" destOrd="0" presId="urn:microsoft.com/office/officeart/2018/2/layout/IconVerticalSolidList"/>
    <dgm:cxn modelId="{2FFEED57-D76D-47C1-9D76-1F5341EEA8ED}" type="presOf" srcId="{8968E669-6A25-49B3-8C27-4B6493AF79CD}" destId="{22321FD4-3452-4FB2-A3B4-3709553D62B1}" srcOrd="0" destOrd="0" presId="urn:microsoft.com/office/officeart/2018/2/layout/IconVerticalSolidList"/>
    <dgm:cxn modelId="{7BF2B17D-88E2-47B8-8290-4D81AACE5701}" type="presOf" srcId="{1E9227F2-EEAD-459F-8D3F-0397E30EF41F}" destId="{1F9A946B-4E34-461F-B3F6-B52E298BA926}" srcOrd="0" destOrd="0" presId="urn:microsoft.com/office/officeart/2018/2/layout/IconVerticalSolidList"/>
    <dgm:cxn modelId="{12E6457E-A093-4F7A-9039-86AC556A8BF4}" srcId="{317C8615-42D7-49D0-847C-93C644C861C5}" destId="{1E9227F2-EEAD-459F-8D3F-0397E30EF41F}" srcOrd="0" destOrd="0" parTransId="{27BB5D19-9E75-4B49-9B0A-78856EE80EBA}" sibTransId="{F367A716-297E-4FEC-8237-F0B02CB93F83}"/>
    <dgm:cxn modelId="{A83BCC8E-4467-46E3-94F1-8131F5B32D48}" srcId="{317C8615-42D7-49D0-847C-93C644C861C5}" destId="{BEF21411-6DDD-444C-894F-8976E6CF11F0}" srcOrd="2" destOrd="0" parTransId="{26320F71-0B41-4375-A108-DE53DD5F86E8}" sibTransId="{1FBD2628-5777-4F2D-9ABB-BC246E266850}"/>
    <dgm:cxn modelId="{322866BD-47EF-4AF8-8D06-AA6FC07969A2}" srcId="{317C8615-42D7-49D0-847C-93C644C861C5}" destId="{8968E669-6A25-49B3-8C27-4B6493AF79CD}" srcOrd="1" destOrd="0" parTransId="{A60D52F2-EAA9-44B3-9EB3-691D44014D4F}" sibTransId="{71F0AB28-9B98-4ECA-8C15-4050D84FC11B}"/>
    <dgm:cxn modelId="{9861015C-FBDA-4E08-9AB4-B5BE7CDA4227}" type="presParOf" srcId="{4CAD62E6-3209-4A02-AA15-832E11A46096}" destId="{696AB977-3343-4BC4-9B0C-AFEA1E6E445A}" srcOrd="0" destOrd="0" presId="urn:microsoft.com/office/officeart/2018/2/layout/IconVerticalSolidList"/>
    <dgm:cxn modelId="{9EFB7F2E-CD63-43EA-9AD0-1F718C024C9D}" type="presParOf" srcId="{696AB977-3343-4BC4-9B0C-AFEA1E6E445A}" destId="{13681B46-1876-4D19-A359-C757142DB7D8}" srcOrd="0" destOrd="0" presId="urn:microsoft.com/office/officeart/2018/2/layout/IconVerticalSolidList"/>
    <dgm:cxn modelId="{2D782C47-3D16-4E09-B5F8-833D51140922}" type="presParOf" srcId="{696AB977-3343-4BC4-9B0C-AFEA1E6E445A}" destId="{901D2133-B787-4DFA-849A-41A35C47A996}" srcOrd="1" destOrd="0" presId="urn:microsoft.com/office/officeart/2018/2/layout/IconVerticalSolidList"/>
    <dgm:cxn modelId="{A37F4BA0-B977-4415-831F-0273FB39CD37}" type="presParOf" srcId="{696AB977-3343-4BC4-9B0C-AFEA1E6E445A}" destId="{00057929-AEBB-4E6A-98B1-7FF9D518FE63}" srcOrd="2" destOrd="0" presId="urn:microsoft.com/office/officeart/2018/2/layout/IconVerticalSolidList"/>
    <dgm:cxn modelId="{BAFB9D7F-36A7-44CC-8AFE-082A07F3035B}" type="presParOf" srcId="{696AB977-3343-4BC4-9B0C-AFEA1E6E445A}" destId="{1F9A946B-4E34-461F-B3F6-B52E298BA926}" srcOrd="3" destOrd="0" presId="urn:microsoft.com/office/officeart/2018/2/layout/IconVerticalSolidList"/>
    <dgm:cxn modelId="{7181C0A4-3C4E-43C1-B953-C1E5F0EF4A71}" type="presParOf" srcId="{4CAD62E6-3209-4A02-AA15-832E11A46096}" destId="{8EB6F4BA-67C4-423A-B75E-B5786592D691}" srcOrd="1" destOrd="0" presId="urn:microsoft.com/office/officeart/2018/2/layout/IconVerticalSolidList"/>
    <dgm:cxn modelId="{ADE909D4-AC0D-479E-85C7-65F11BD9BE2C}" type="presParOf" srcId="{4CAD62E6-3209-4A02-AA15-832E11A46096}" destId="{950986DA-6A1F-4D96-8B2B-0F4AAA694659}" srcOrd="2" destOrd="0" presId="urn:microsoft.com/office/officeart/2018/2/layout/IconVerticalSolidList"/>
    <dgm:cxn modelId="{C6B2DB7A-93E1-49C8-8F6E-7D0714D828D6}" type="presParOf" srcId="{950986DA-6A1F-4D96-8B2B-0F4AAA694659}" destId="{B85FE79F-57D4-47F8-8932-F175CBEAAFD9}" srcOrd="0" destOrd="0" presId="urn:microsoft.com/office/officeart/2018/2/layout/IconVerticalSolidList"/>
    <dgm:cxn modelId="{6193FE7C-1CB7-4A75-9A87-4D3FDDA2B113}" type="presParOf" srcId="{950986DA-6A1F-4D96-8B2B-0F4AAA694659}" destId="{2768B426-A254-4005-AECB-0FF4575C66D3}" srcOrd="1" destOrd="0" presId="urn:microsoft.com/office/officeart/2018/2/layout/IconVerticalSolidList"/>
    <dgm:cxn modelId="{A3ED48BB-2DBF-4160-AC76-AD3A580E6457}" type="presParOf" srcId="{950986DA-6A1F-4D96-8B2B-0F4AAA694659}" destId="{BD002298-39A4-4779-AFD4-F3063B89D668}" srcOrd="2" destOrd="0" presId="urn:microsoft.com/office/officeart/2018/2/layout/IconVerticalSolidList"/>
    <dgm:cxn modelId="{AEBC7DE7-2D3C-49CE-A147-5E777A0F1251}" type="presParOf" srcId="{950986DA-6A1F-4D96-8B2B-0F4AAA694659}" destId="{22321FD4-3452-4FB2-A3B4-3709553D62B1}" srcOrd="3" destOrd="0" presId="urn:microsoft.com/office/officeart/2018/2/layout/IconVerticalSolidList"/>
    <dgm:cxn modelId="{EBFF6FCE-699E-4AAE-B780-62211499323C}" type="presParOf" srcId="{4CAD62E6-3209-4A02-AA15-832E11A46096}" destId="{4E4F16FA-9AF8-4F1B-9D45-F8D0EA895A8A}" srcOrd="3" destOrd="0" presId="urn:microsoft.com/office/officeart/2018/2/layout/IconVerticalSolidList"/>
    <dgm:cxn modelId="{42BEFF08-034B-4352-BBE5-173EA1BA44F3}" type="presParOf" srcId="{4CAD62E6-3209-4A02-AA15-832E11A46096}" destId="{296D8C02-8E7F-4EC2-A0FF-5D0C7FABEFA2}" srcOrd="4" destOrd="0" presId="urn:microsoft.com/office/officeart/2018/2/layout/IconVerticalSolidList"/>
    <dgm:cxn modelId="{478FC9EB-DC73-4E8C-B2A2-837944AE2C4E}" type="presParOf" srcId="{296D8C02-8E7F-4EC2-A0FF-5D0C7FABEFA2}" destId="{46CB278C-1510-41F9-8773-EDD1A93285C8}" srcOrd="0" destOrd="0" presId="urn:microsoft.com/office/officeart/2018/2/layout/IconVerticalSolidList"/>
    <dgm:cxn modelId="{D996CF87-0D39-4EA2-8148-D160EC86DE83}" type="presParOf" srcId="{296D8C02-8E7F-4EC2-A0FF-5D0C7FABEFA2}" destId="{F4103874-1FAB-4AD0-BD25-A7C2029FBB7F}" srcOrd="1" destOrd="0" presId="urn:microsoft.com/office/officeart/2018/2/layout/IconVerticalSolidList"/>
    <dgm:cxn modelId="{B3CA518B-DD6E-44CE-AB39-83FB639D2C69}" type="presParOf" srcId="{296D8C02-8E7F-4EC2-A0FF-5D0C7FABEFA2}" destId="{C8FAAF7D-2B77-4703-A739-0D064EA58A32}" srcOrd="2" destOrd="0" presId="urn:microsoft.com/office/officeart/2018/2/layout/IconVerticalSolidList"/>
    <dgm:cxn modelId="{8C063D1B-4E6B-481B-80D1-7BD46F81F8B9}" type="presParOf" srcId="{296D8C02-8E7F-4EC2-A0FF-5D0C7FABEFA2}" destId="{8CAE2807-403F-4A56-BFFC-8BC02609C42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710AA7-1889-414C-AE22-587FEED43EF1}"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C1510F51-75F2-4F2B-A4F1-49EA35689A25}">
      <dgm:prSet/>
      <dgm:spPr/>
      <dgm:t>
        <a:bodyPr/>
        <a:lstStyle/>
        <a:p>
          <a:pPr>
            <a:lnSpc>
              <a:spcPct val="100000"/>
            </a:lnSpc>
          </a:pPr>
          <a:r>
            <a:rPr lang="nl-NL"/>
            <a:t>Kiwanis communicatie minder in woorden maar meer in plaatjes en beeld communiceren.</a:t>
          </a:r>
          <a:endParaRPr lang="en-US"/>
        </a:p>
      </dgm:t>
    </dgm:pt>
    <dgm:pt modelId="{5E6C9DA7-989C-466F-9F38-A8DEDA231ABF}" type="parTrans" cxnId="{FA665222-81DA-4CDC-83BA-9E8E3EECF9FF}">
      <dgm:prSet/>
      <dgm:spPr/>
      <dgm:t>
        <a:bodyPr/>
        <a:lstStyle/>
        <a:p>
          <a:endParaRPr lang="en-US"/>
        </a:p>
      </dgm:t>
    </dgm:pt>
    <dgm:pt modelId="{309C273A-E223-48E9-A7BC-1DAD815F4BE1}" type="sibTrans" cxnId="{FA665222-81DA-4CDC-83BA-9E8E3EECF9FF}">
      <dgm:prSet/>
      <dgm:spPr/>
      <dgm:t>
        <a:bodyPr/>
        <a:lstStyle/>
        <a:p>
          <a:endParaRPr lang="en-US"/>
        </a:p>
      </dgm:t>
    </dgm:pt>
    <dgm:pt modelId="{2F95A491-AF9A-45A5-9E1A-4CFDE0F600EB}">
      <dgm:prSet/>
      <dgm:spPr/>
      <dgm:t>
        <a:bodyPr/>
        <a:lstStyle/>
        <a:p>
          <a:pPr>
            <a:lnSpc>
              <a:spcPct val="100000"/>
            </a:lnSpc>
          </a:pPr>
          <a:r>
            <a:rPr lang="nl-NL"/>
            <a:t>Clubbuilding wordt nu niet specifiek gestuurd, maar als groei b.v. een focus is, dan moet dit in de Kiwanis organisatie geborgd worden.                                     Suggesties : leden van commissies voor meerdere jaren benoemen.  </a:t>
          </a:r>
          <a:endParaRPr lang="en-US"/>
        </a:p>
      </dgm:t>
    </dgm:pt>
    <dgm:pt modelId="{6F74B1F2-77EF-48FE-9275-584C6437422E}" type="parTrans" cxnId="{F0686569-8E63-44EB-9FA3-CAF5B48C0D6E}">
      <dgm:prSet/>
      <dgm:spPr/>
      <dgm:t>
        <a:bodyPr/>
        <a:lstStyle/>
        <a:p>
          <a:endParaRPr lang="en-US"/>
        </a:p>
      </dgm:t>
    </dgm:pt>
    <dgm:pt modelId="{2C4B048C-780F-4410-AC1F-1D107287427E}" type="sibTrans" cxnId="{F0686569-8E63-44EB-9FA3-CAF5B48C0D6E}">
      <dgm:prSet/>
      <dgm:spPr/>
      <dgm:t>
        <a:bodyPr/>
        <a:lstStyle/>
        <a:p>
          <a:endParaRPr lang="en-US"/>
        </a:p>
      </dgm:t>
    </dgm:pt>
    <dgm:pt modelId="{B17A247D-A9AE-4B73-B972-985507C27BEB}">
      <dgm:prSet/>
      <dgm:spPr/>
      <dgm:t>
        <a:bodyPr/>
        <a:lstStyle/>
        <a:p>
          <a:pPr>
            <a:lnSpc>
              <a:spcPct val="100000"/>
            </a:lnSpc>
          </a:pPr>
          <a:r>
            <a:rPr lang="nl-NL"/>
            <a:t>Mogelijke samenwerking of partnerships met andere  clubs zoals JCI, Roundtable etc.</a:t>
          </a:r>
          <a:endParaRPr lang="en-US" dirty="0"/>
        </a:p>
      </dgm:t>
    </dgm:pt>
    <dgm:pt modelId="{D88E530E-736C-48DA-B3C1-A7A0A9390506}" type="parTrans" cxnId="{C53945DB-92FC-457D-9DB5-926A2C4A309E}">
      <dgm:prSet/>
      <dgm:spPr/>
      <dgm:t>
        <a:bodyPr/>
        <a:lstStyle/>
        <a:p>
          <a:endParaRPr lang="en-US"/>
        </a:p>
      </dgm:t>
    </dgm:pt>
    <dgm:pt modelId="{88575004-01BE-4A82-80BE-1FA95CA1F0DA}" type="sibTrans" cxnId="{C53945DB-92FC-457D-9DB5-926A2C4A309E}">
      <dgm:prSet/>
      <dgm:spPr/>
      <dgm:t>
        <a:bodyPr/>
        <a:lstStyle/>
        <a:p>
          <a:endParaRPr lang="en-US"/>
        </a:p>
      </dgm:t>
    </dgm:pt>
    <dgm:pt modelId="{CD431DC3-8B0C-42F3-BDE2-B31C65DC1D1F}" type="pres">
      <dgm:prSet presAssocID="{BE710AA7-1889-414C-AE22-587FEED43EF1}" presName="root" presStyleCnt="0">
        <dgm:presLayoutVars>
          <dgm:dir/>
          <dgm:resizeHandles val="exact"/>
        </dgm:presLayoutVars>
      </dgm:prSet>
      <dgm:spPr/>
    </dgm:pt>
    <dgm:pt modelId="{6257120D-6F70-46B5-8D2E-3D4A71060EAF}" type="pres">
      <dgm:prSet presAssocID="{C1510F51-75F2-4F2B-A4F1-49EA35689A25}" presName="compNode" presStyleCnt="0"/>
      <dgm:spPr/>
    </dgm:pt>
    <dgm:pt modelId="{B346D23C-5E03-4B5A-9EE1-9F895F1785CB}" type="pres">
      <dgm:prSet presAssocID="{C1510F51-75F2-4F2B-A4F1-49EA35689A25}" presName="bgRect" presStyleLbl="bgShp" presStyleIdx="0" presStyleCnt="3"/>
      <dgm:spPr/>
    </dgm:pt>
    <dgm:pt modelId="{DBF1DDE8-A7A8-4A1C-8DE6-83BE0D7E631F}" type="pres">
      <dgm:prSet presAssocID="{C1510F51-75F2-4F2B-A4F1-49EA35689A25}"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3AF2DE6C-D74B-4A70-BA14-93080E8A91CE}" type="pres">
      <dgm:prSet presAssocID="{C1510F51-75F2-4F2B-A4F1-49EA35689A25}" presName="spaceRect" presStyleCnt="0"/>
      <dgm:spPr/>
    </dgm:pt>
    <dgm:pt modelId="{69AEC939-B277-4FA8-8984-D74A7A68DB38}" type="pres">
      <dgm:prSet presAssocID="{C1510F51-75F2-4F2B-A4F1-49EA35689A25}" presName="parTx" presStyleLbl="revTx" presStyleIdx="0" presStyleCnt="3">
        <dgm:presLayoutVars>
          <dgm:chMax val="0"/>
          <dgm:chPref val="0"/>
        </dgm:presLayoutVars>
      </dgm:prSet>
      <dgm:spPr/>
    </dgm:pt>
    <dgm:pt modelId="{7BCA4CD2-1FE8-4574-84AD-B8A5F5579021}" type="pres">
      <dgm:prSet presAssocID="{309C273A-E223-48E9-A7BC-1DAD815F4BE1}" presName="sibTrans" presStyleCnt="0"/>
      <dgm:spPr/>
    </dgm:pt>
    <dgm:pt modelId="{22A1A0B7-D1EE-4145-BD47-CD59D5214843}" type="pres">
      <dgm:prSet presAssocID="{2F95A491-AF9A-45A5-9E1A-4CFDE0F600EB}" presName="compNode" presStyleCnt="0"/>
      <dgm:spPr/>
    </dgm:pt>
    <dgm:pt modelId="{D1F821CC-73F5-4667-99A9-803745BBE200}" type="pres">
      <dgm:prSet presAssocID="{2F95A491-AF9A-45A5-9E1A-4CFDE0F600EB}" presName="bgRect" presStyleLbl="bgShp" presStyleIdx="1" presStyleCnt="3"/>
      <dgm:spPr/>
    </dgm:pt>
    <dgm:pt modelId="{35A7A55D-7C7C-4BCD-AE86-22CE9B97FC59}" type="pres">
      <dgm:prSet presAssocID="{2F95A491-AF9A-45A5-9E1A-4CFDE0F600EB}"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92860E81-3AD8-42B8-9B4D-9EC06C4DEEB7}" type="pres">
      <dgm:prSet presAssocID="{2F95A491-AF9A-45A5-9E1A-4CFDE0F600EB}" presName="spaceRect" presStyleCnt="0"/>
      <dgm:spPr/>
    </dgm:pt>
    <dgm:pt modelId="{5019A18B-F8C5-4A92-8BCA-1567C78D6BAB}" type="pres">
      <dgm:prSet presAssocID="{2F95A491-AF9A-45A5-9E1A-4CFDE0F600EB}" presName="parTx" presStyleLbl="revTx" presStyleIdx="1" presStyleCnt="3">
        <dgm:presLayoutVars>
          <dgm:chMax val="0"/>
          <dgm:chPref val="0"/>
        </dgm:presLayoutVars>
      </dgm:prSet>
      <dgm:spPr/>
    </dgm:pt>
    <dgm:pt modelId="{3A339EBD-103E-4BC2-911D-BF6D175384D0}" type="pres">
      <dgm:prSet presAssocID="{2C4B048C-780F-4410-AC1F-1D107287427E}" presName="sibTrans" presStyleCnt="0"/>
      <dgm:spPr/>
    </dgm:pt>
    <dgm:pt modelId="{BF04817F-3B50-4AFB-9AAF-77D086C1C27C}" type="pres">
      <dgm:prSet presAssocID="{B17A247D-A9AE-4B73-B972-985507C27BEB}" presName="compNode" presStyleCnt="0"/>
      <dgm:spPr/>
    </dgm:pt>
    <dgm:pt modelId="{BAEC0E0B-BF02-4DC4-8D2E-DFE08BA67237}" type="pres">
      <dgm:prSet presAssocID="{B17A247D-A9AE-4B73-B972-985507C27BEB}" presName="bgRect" presStyleLbl="bgShp" presStyleIdx="2" presStyleCnt="3"/>
      <dgm:spPr/>
    </dgm:pt>
    <dgm:pt modelId="{58AF2A4E-EA86-4221-B19A-59BDC4873592}" type="pres">
      <dgm:prSet presAssocID="{B17A247D-A9AE-4B73-B972-985507C27BEB}"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8BCCA2DF-9668-49A9-9E44-27F7AD7D853E}" type="pres">
      <dgm:prSet presAssocID="{B17A247D-A9AE-4B73-B972-985507C27BEB}" presName="spaceRect" presStyleCnt="0"/>
      <dgm:spPr/>
    </dgm:pt>
    <dgm:pt modelId="{6F0089C8-7490-4D58-8CA2-BBCF14D9C067}" type="pres">
      <dgm:prSet presAssocID="{B17A247D-A9AE-4B73-B972-985507C27BEB}" presName="parTx" presStyleLbl="revTx" presStyleIdx="2" presStyleCnt="3">
        <dgm:presLayoutVars>
          <dgm:chMax val="0"/>
          <dgm:chPref val="0"/>
        </dgm:presLayoutVars>
      </dgm:prSet>
      <dgm:spPr/>
    </dgm:pt>
  </dgm:ptLst>
  <dgm:cxnLst>
    <dgm:cxn modelId="{FA665222-81DA-4CDC-83BA-9E8E3EECF9FF}" srcId="{BE710AA7-1889-414C-AE22-587FEED43EF1}" destId="{C1510F51-75F2-4F2B-A4F1-49EA35689A25}" srcOrd="0" destOrd="0" parTransId="{5E6C9DA7-989C-466F-9F38-A8DEDA231ABF}" sibTransId="{309C273A-E223-48E9-A7BC-1DAD815F4BE1}"/>
    <dgm:cxn modelId="{60E0D22E-EA9D-4D73-9257-FD5DC1775FA3}" type="presOf" srcId="{BE710AA7-1889-414C-AE22-587FEED43EF1}" destId="{CD431DC3-8B0C-42F3-BDE2-B31C65DC1D1F}" srcOrd="0" destOrd="0" presId="urn:microsoft.com/office/officeart/2018/2/layout/IconVerticalSolidList"/>
    <dgm:cxn modelId="{F0686569-8E63-44EB-9FA3-CAF5B48C0D6E}" srcId="{BE710AA7-1889-414C-AE22-587FEED43EF1}" destId="{2F95A491-AF9A-45A5-9E1A-4CFDE0F600EB}" srcOrd="1" destOrd="0" parTransId="{6F74B1F2-77EF-48FE-9275-584C6437422E}" sibTransId="{2C4B048C-780F-4410-AC1F-1D107287427E}"/>
    <dgm:cxn modelId="{D9059577-4BE1-4816-A03A-3CC2A1A51F96}" type="presOf" srcId="{2F95A491-AF9A-45A5-9E1A-4CFDE0F600EB}" destId="{5019A18B-F8C5-4A92-8BCA-1567C78D6BAB}" srcOrd="0" destOrd="0" presId="urn:microsoft.com/office/officeart/2018/2/layout/IconVerticalSolidList"/>
    <dgm:cxn modelId="{B4BAD9C7-6DE1-4AB2-82DB-C5D2BC61C102}" type="presOf" srcId="{C1510F51-75F2-4F2B-A4F1-49EA35689A25}" destId="{69AEC939-B277-4FA8-8984-D74A7A68DB38}" srcOrd="0" destOrd="0" presId="urn:microsoft.com/office/officeart/2018/2/layout/IconVerticalSolidList"/>
    <dgm:cxn modelId="{C53945DB-92FC-457D-9DB5-926A2C4A309E}" srcId="{BE710AA7-1889-414C-AE22-587FEED43EF1}" destId="{B17A247D-A9AE-4B73-B972-985507C27BEB}" srcOrd="2" destOrd="0" parTransId="{D88E530E-736C-48DA-B3C1-A7A0A9390506}" sibTransId="{88575004-01BE-4A82-80BE-1FA95CA1F0DA}"/>
    <dgm:cxn modelId="{7E9C07F8-54C2-4BB7-B5A5-CE4C1C114ACC}" type="presOf" srcId="{B17A247D-A9AE-4B73-B972-985507C27BEB}" destId="{6F0089C8-7490-4D58-8CA2-BBCF14D9C067}" srcOrd="0" destOrd="0" presId="urn:microsoft.com/office/officeart/2018/2/layout/IconVerticalSolidList"/>
    <dgm:cxn modelId="{4E21D663-C058-44F1-88D7-FC29C8448474}" type="presParOf" srcId="{CD431DC3-8B0C-42F3-BDE2-B31C65DC1D1F}" destId="{6257120D-6F70-46B5-8D2E-3D4A71060EAF}" srcOrd="0" destOrd="0" presId="urn:microsoft.com/office/officeart/2018/2/layout/IconVerticalSolidList"/>
    <dgm:cxn modelId="{96D1C0A2-A49D-4A8B-9F81-0C41B0A2B4DF}" type="presParOf" srcId="{6257120D-6F70-46B5-8D2E-3D4A71060EAF}" destId="{B346D23C-5E03-4B5A-9EE1-9F895F1785CB}" srcOrd="0" destOrd="0" presId="urn:microsoft.com/office/officeart/2018/2/layout/IconVerticalSolidList"/>
    <dgm:cxn modelId="{7E91FCB2-9160-405B-B6D4-B7B5CB0CBB6D}" type="presParOf" srcId="{6257120D-6F70-46B5-8D2E-3D4A71060EAF}" destId="{DBF1DDE8-A7A8-4A1C-8DE6-83BE0D7E631F}" srcOrd="1" destOrd="0" presId="urn:microsoft.com/office/officeart/2018/2/layout/IconVerticalSolidList"/>
    <dgm:cxn modelId="{C87DD9AC-A459-4A5E-BE4D-D753E3DE4AC8}" type="presParOf" srcId="{6257120D-6F70-46B5-8D2E-3D4A71060EAF}" destId="{3AF2DE6C-D74B-4A70-BA14-93080E8A91CE}" srcOrd="2" destOrd="0" presId="urn:microsoft.com/office/officeart/2018/2/layout/IconVerticalSolidList"/>
    <dgm:cxn modelId="{D204B4B4-3DB4-4B92-AE62-E6B74D9F23A3}" type="presParOf" srcId="{6257120D-6F70-46B5-8D2E-3D4A71060EAF}" destId="{69AEC939-B277-4FA8-8984-D74A7A68DB38}" srcOrd="3" destOrd="0" presId="urn:microsoft.com/office/officeart/2018/2/layout/IconVerticalSolidList"/>
    <dgm:cxn modelId="{21F85889-D33A-4CAA-9B09-346DBC3FE1DA}" type="presParOf" srcId="{CD431DC3-8B0C-42F3-BDE2-B31C65DC1D1F}" destId="{7BCA4CD2-1FE8-4574-84AD-B8A5F5579021}" srcOrd="1" destOrd="0" presId="urn:microsoft.com/office/officeart/2018/2/layout/IconVerticalSolidList"/>
    <dgm:cxn modelId="{69ABED9D-4209-42E0-9EE9-BA05F393A585}" type="presParOf" srcId="{CD431DC3-8B0C-42F3-BDE2-B31C65DC1D1F}" destId="{22A1A0B7-D1EE-4145-BD47-CD59D5214843}" srcOrd="2" destOrd="0" presId="urn:microsoft.com/office/officeart/2018/2/layout/IconVerticalSolidList"/>
    <dgm:cxn modelId="{DB13A7EA-785F-4CCE-9B73-6E174A665283}" type="presParOf" srcId="{22A1A0B7-D1EE-4145-BD47-CD59D5214843}" destId="{D1F821CC-73F5-4667-99A9-803745BBE200}" srcOrd="0" destOrd="0" presId="urn:microsoft.com/office/officeart/2018/2/layout/IconVerticalSolidList"/>
    <dgm:cxn modelId="{8F907DDD-1CA2-4022-A209-98FF599987DC}" type="presParOf" srcId="{22A1A0B7-D1EE-4145-BD47-CD59D5214843}" destId="{35A7A55D-7C7C-4BCD-AE86-22CE9B97FC59}" srcOrd="1" destOrd="0" presId="urn:microsoft.com/office/officeart/2018/2/layout/IconVerticalSolidList"/>
    <dgm:cxn modelId="{2572C94E-B00F-45F7-9BED-70BA3BE5D521}" type="presParOf" srcId="{22A1A0B7-D1EE-4145-BD47-CD59D5214843}" destId="{92860E81-3AD8-42B8-9B4D-9EC06C4DEEB7}" srcOrd="2" destOrd="0" presId="urn:microsoft.com/office/officeart/2018/2/layout/IconVerticalSolidList"/>
    <dgm:cxn modelId="{C5486BC0-7A8D-4AF3-AA61-DBD110C6B49B}" type="presParOf" srcId="{22A1A0B7-D1EE-4145-BD47-CD59D5214843}" destId="{5019A18B-F8C5-4A92-8BCA-1567C78D6BAB}" srcOrd="3" destOrd="0" presId="urn:microsoft.com/office/officeart/2018/2/layout/IconVerticalSolidList"/>
    <dgm:cxn modelId="{ABFD8183-07EA-4A01-9204-21395B465B1B}" type="presParOf" srcId="{CD431DC3-8B0C-42F3-BDE2-B31C65DC1D1F}" destId="{3A339EBD-103E-4BC2-911D-BF6D175384D0}" srcOrd="3" destOrd="0" presId="urn:microsoft.com/office/officeart/2018/2/layout/IconVerticalSolidList"/>
    <dgm:cxn modelId="{365D2A18-91A8-4F3A-B28E-822020582CA0}" type="presParOf" srcId="{CD431DC3-8B0C-42F3-BDE2-B31C65DC1D1F}" destId="{BF04817F-3B50-4AFB-9AAF-77D086C1C27C}" srcOrd="4" destOrd="0" presId="urn:microsoft.com/office/officeart/2018/2/layout/IconVerticalSolidList"/>
    <dgm:cxn modelId="{1F06654E-635A-412C-ABD7-B141BEE25A5E}" type="presParOf" srcId="{BF04817F-3B50-4AFB-9AAF-77D086C1C27C}" destId="{BAEC0E0B-BF02-4DC4-8D2E-DFE08BA67237}" srcOrd="0" destOrd="0" presId="urn:microsoft.com/office/officeart/2018/2/layout/IconVerticalSolidList"/>
    <dgm:cxn modelId="{0FAF56FF-1771-4111-9A13-0CA9E9E78BB7}" type="presParOf" srcId="{BF04817F-3B50-4AFB-9AAF-77D086C1C27C}" destId="{58AF2A4E-EA86-4221-B19A-59BDC4873592}" srcOrd="1" destOrd="0" presId="urn:microsoft.com/office/officeart/2018/2/layout/IconVerticalSolidList"/>
    <dgm:cxn modelId="{4835D565-EEA1-49A4-94AD-FB0B3BCE6A48}" type="presParOf" srcId="{BF04817F-3B50-4AFB-9AAF-77D086C1C27C}" destId="{8BCCA2DF-9668-49A9-9E44-27F7AD7D853E}" srcOrd="2" destOrd="0" presId="urn:microsoft.com/office/officeart/2018/2/layout/IconVerticalSolidList"/>
    <dgm:cxn modelId="{88B70DD7-A60D-4AD0-B5A0-F599460B40DE}" type="presParOf" srcId="{BF04817F-3B50-4AFB-9AAF-77D086C1C27C}" destId="{6F0089C8-7490-4D58-8CA2-BBCF14D9C06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710AA7-1889-414C-AE22-587FEED43EF1}"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C1510F51-75F2-4F2B-A4F1-49EA35689A25}">
      <dgm:prSet/>
      <dgm:spPr/>
      <dgm:t>
        <a:bodyPr/>
        <a:lstStyle/>
        <a:p>
          <a:pPr>
            <a:lnSpc>
              <a:spcPct val="100000"/>
            </a:lnSpc>
          </a:pPr>
          <a:r>
            <a:rPr lang="en-US" dirty="0"/>
            <a:t>Om </a:t>
          </a:r>
          <a:r>
            <a:rPr lang="en-US" dirty="0" err="1"/>
            <a:t>meer</a:t>
          </a:r>
          <a:r>
            <a:rPr lang="en-US" dirty="0"/>
            <a:t> </a:t>
          </a:r>
          <a:r>
            <a:rPr lang="en-US" dirty="0" err="1"/>
            <a:t>imput</a:t>
          </a:r>
          <a:r>
            <a:rPr lang="en-US" dirty="0"/>
            <a:t> </a:t>
          </a:r>
          <a:r>
            <a:rPr lang="en-US" dirty="0" err="1"/>
            <a:t>te</a:t>
          </a:r>
          <a:r>
            <a:rPr lang="en-US" dirty="0"/>
            <a:t> </a:t>
          </a:r>
          <a:r>
            <a:rPr lang="en-US" dirty="0" err="1"/>
            <a:t>verkijrgen</a:t>
          </a:r>
          <a:r>
            <a:rPr lang="en-US" dirty="0"/>
            <a:t> </a:t>
          </a:r>
          <a:r>
            <a:rPr lang="en-US" dirty="0" err="1"/>
            <a:t>voor</a:t>
          </a:r>
          <a:r>
            <a:rPr lang="en-US" dirty="0"/>
            <a:t> de </a:t>
          </a:r>
          <a:r>
            <a:rPr lang="en-US" dirty="0" err="1"/>
            <a:t>Strategienota</a:t>
          </a:r>
          <a:r>
            <a:rPr lang="en-US" dirty="0"/>
            <a:t> </a:t>
          </a:r>
          <a:r>
            <a:rPr lang="en-US" dirty="0" err="1"/>
            <a:t>en</a:t>
          </a:r>
          <a:r>
            <a:rPr lang="en-US" dirty="0"/>
            <a:t> </a:t>
          </a:r>
          <a:r>
            <a:rPr lang="en-US" dirty="0" err="1"/>
            <a:t>ter</a:t>
          </a:r>
          <a:r>
            <a:rPr lang="en-US" dirty="0"/>
            <a:t> </a:t>
          </a:r>
          <a:r>
            <a:rPr lang="en-US" dirty="0" err="1"/>
            <a:t>verbreding</a:t>
          </a:r>
          <a:r>
            <a:rPr lang="en-US" dirty="0"/>
            <a:t> van het </a:t>
          </a:r>
          <a:r>
            <a:rPr lang="en-US" dirty="0" err="1"/>
            <a:t>draagvlak</a:t>
          </a:r>
          <a:r>
            <a:rPr lang="en-US" dirty="0"/>
            <a:t> </a:t>
          </a:r>
          <a:r>
            <a:rPr lang="en-US" dirty="0" err="1"/>
            <a:t>vragen</a:t>
          </a:r>
          <a:r>
            <a:rPr lang="en-US" dirty="0"/>
            <a:t> </a:t>
          </a:r>
          <a:r>
            <a:rPr lang="en-US" dirty="0" err="1"/>
            <a:t>wij</a:t>
          </a:r>
          <a:r>
            <a:rPr lang="en-US" dirty="0"/>
            <a:t> de LG’s </a:t>
          </a:r>
          <a:r>
            <a:rPr lang="en-US" dirty="0" err="1"/>
            <a:t>en</a:t>
          </a:r>
          <a:r>
            <a:rPr lang="en-US" dirty="0"/>
            <a:t> </a:t>
          </a:r>
          <a:r>
            <a:rPr lang="en-US" dirty="0" err="1"/>
            <a:t>commissievoorzitters</a:t>
          </a:r>
          <a:r>
            <a:rPr lang="en-US" dirty="0"/>
            <a:t> </a:t>
          </a:r>
          <a:r>
            <a:rPr lang="en-US" dirty="0" err="1"/>
            <a:t>onderstaande</a:t>
          </a:r>
          <a:r>
            <a:rPr lang="en-US" dirty="0"/>
            <a:t> </a:t>
          </a:r>
          <a:r>
            <a:rPr lang="en-US" dirty="0" err="1"/>
            <a:t>enquête</a:t>
          </a:r>
          <a:r>
            <a:rPr lang="en-US" dirty="0"/>
            <a:t> in </a:t>
          </a:r>
          <a:r>
            <a:rPr lang="en-US" dirty="0" err="1"/>
            <a:t>te</a:t>
          </a:r>
          <a:r>
            <a:rPr lang="en-US" dirty="0"/>
            <a:t> </a:t>
          </a:r>
          <a:r>
            <a:rPr lang="en-US" dirty="0" err="1"/>
            <a:t>vullen</a:t>
          </a:r>
          <a:r>
            <a:rPr lang="en-US" dirty="0"/>
            <a:t>.</a:t>
          </a:r>
        </a:p>
      </dgm:t>
    </dgm:pt>
    <dgm:pt modelId="{5E6C9DA7-989C-466F-9F38-A8DEDA231ABF}" type="parTrans" cxnId="{FA665222-81DA-4CDC-83BA-9E8E3EECF9FF}">
      <dgm:prSet/>
      <dgm:spPr/>
      <dgm:t>
        <a:bodyPr/>
        <a:lstStyle/>
        <a:p>
          <a:endParaRPr lang="en-US"/>
        </a:p>
      </dgm:t>
    </dgm:pt>
    <dgm:pt modelId="{309C273A-E223-48E9-A7BC-1DAD815F4BE1}" type="sibTrans" cxnId="{FA665222-81DA-4CDC-83BA-9E8E3EECF9FF}">
      <dgm:prSet/>
      <dgm:spPr/>
      <dgm:t>
        <a:bodyPr/>
        <a:lstStyle/>
        <a:p>
          <a:endParaRPr lang="en-US"/>
        </a:p>
      </dgm:t>
    </dgm:pt>
    <dgm:pt modelId="{2F95A491-AF9A-45A5-9E1A-4CFDE0F600EB}">
      <dgm:prSet/>
      <dgm:spPr/>
      <dgm:t>
        <a:bodyPr/>
        <a:lstStyle/>
        <a:p>
          <a:pPr>
            <a:lnSpc>
              <a:spcPct val="100000"/>
            </a:lnSpc>
          </a:pPr>
          <a:r>
            <a:rPr lang="nl-NL" b="0" i="0" dirty="0"/>
            <a:t>De resultaten worden in een staafdiagram per antwoord getoond. Bij veel respondenten is het niet zo waardevol een </a:t>
          </a:r>
          <a:r>
            <a:rPr lang="nl-NL" b="0" i="1" dirty="0"/>
            <a:t>opmerkingenveld</a:t>
          </a:r>
          <a:r>
            <a:rPr lang="nl-NL" b="0" i="0" dirty="0"/>
            <a:t> te creëren, omdat het veel tijd kost alle opmerkingen te verwerken. </a:t>
          </a:r>
          <a:br>
            <a:rPr lang="nl-NL" b="0" i="0" dirty="0"/>
          </a:br>
          <a:r>
            <a:rPr lang="nl-NL" b="0" i="0" dirty="0"/>
            <a:t>Er is gekozen voor antwoorden (ranking) 1 t/m 7 omdat dit statistisch betrouwbaarder is.</a:t>
          </a:r>
          <a:endParaRPr lang="en-US" dirty="0"/>
        </a:p>
      </dgm:t>
    </dgm:pt>
    <dgm:pt modelId="{6F74B1F2-77EF-48FE-9275-584C6437422E}" type="parTrans" cxnId="{F0686569-8E63-44EB-9FA3-CAF5B48C0D6E}">
      <dgm:prSet/>
      <dgm:spPr/>
      <dgm:t>
        <a:bodyPr/>
        <a:lstStyle/>
        <a:p>
          <a:endParaRPr lang="en-US"/>
        </a:p>
      </dgm:t>
    </dgm:pt>
    <dgm:pt modelId="{2C4B048C-780F-4410-AC1F-1D107287427E}" type="sibTrans" cxnId="{F0686569-8E63-44EB-9FA3-CAF5B48C0D6E}">
      <dgm:prSet/>
      <dgm:spPr/>
      <dgm:t>
        <a:bodyPr/>
        <a:lstStyle/>
        <a:p>
          <a:endParaRPr lang="en-US"/>
        </a:p>
      </dgm:t>
    </dgm:pt>
    <dgm:pt modelId="{B17A247D-A9AE-4B73-B972-985507C27BEB}">
      <dgm:prSet/>
      <dgm:spPr/>
      <dgm:t>
        <a:bodyPr/>
        <a:lstStyle/>
        <a:p>
          <a:pPr>
            <a:lnSpc>
              <a:spcPct val="100000"/>
            </a:lnSpc>
          </a:pPr>
          <a:r>
            <a:rPr lang="nl-NL" b="0" i="0" dirty="0"/>
            <a:t>De link naar de </a:t>
          </a:r>
          <a:r>
            <a:rPr lang="nl-NL" b="0" i="0" dirty="0" err="1"/>
            <a:t>enquete</a:t>
          </a:r>
          <a:r>
            <a:rPr lang="nl-NL" b="0" i="0" dirty="0"/>
            <a:t> is:    </a:t>
          </a:r>
          <a:r>
            <a:rPr lang="nl-NL" b="0" i="0" dirty="0">
              <a:hlinkClick xmlns:r="http://schemas.openxmlformats.org/officeDocument/2006/relationships" r:id="rId1"/>
            </a:rPr>
            <a:t>https://forms.gle/xVPf45XJh8UtQsaH7</a:t>
          </a:r>
          <a:br>
            <a:rPr lang="nl-NL" dirty="0"/>
          </a:br>
          <a:r>
            <a:rPr lang="nl-NL" dirty="0"/>
            <a:t>Dank voor uw tijd en succes met het invullen. We zijn zeer benieuwd naar de resultaten.</a:t>
          </a:r>
          <a:endParaRPr lang="en-US" dirty="0"/>
        </a:p>
      </dgm:t>
    </dgm:pt>
    <dgm:pt modelId="{D88E530E-736C-48DA-B3C1-A7A0A9390506}" type="parTrans" cxnId="{C53945DB-92FC-457D-9DB5-926A2C4A309E}">
      <dgm:prSet/>
      <dgm:spPr/>
      <dgm:t>
        <a:bodyPr/>
        <a:lstStyle/>
        <a:p>
          <a:endParaRPr lang="en-US"/>
        </a:p>
      </dgm:t>
    </dgm:pt>
    <dgm:pt modelId="{88575004-01BE-4A82-80BE-1FA95CA1F0DA}" type="sibTrans" cxnId="{C53945DB-92FC-457D-9DB5-926A2C4A309E}">
      <dgm:prSet/>
      <dgm:spPr/>
      <dgm:t>
        <a:bodyPr/>
        <a:lstStyle/>
        <a:p>
          <a:endParaRPr lang="en-US"/>
        </a:p>
      </dgm:t>
    </dgm:pt>
    <dgm:pt modelId="{CD431DC3-8B0C-42F3-BDE2-B31C65DC1D1F}" type="pres">
      <dgm:prSet presAssocID="{BE710AA7-1889-414C-AE22-587FEED43EF1}" presName="root" presStyleCnt="0">
        <dgm:presLayoutVars>
          <dgm:dir/>
          <dgm:resizeHandles val="exact"/>
        </dgm:presLayoutVars>
      </dgm:prSet>
      <dgm:spPr/>
    </dgm:pt>
    <dgm:pt modelId="{6257120D-6F70-46B5-8D2E-3D4A71060EAF}" type="pres">
      <dgm:prSet presAssocID="{C1510F51-75F2-4F2B-A4F1-49EA35689A25}" presName="compNode" presStyleCnt="0"/>
      <dgm:spPr/>
    </dgm:pt>
    <dgm:pt modelId="{B346D23C-5E03-4B5A-9EE1-9F895F1785CB}" type="pres">
      <dgm:prSet presAssocID="{C1510F51-75F2-4F2B-A4F1-49EA35689A25}" presName="bgRect" presStyleLbl="bgShp" presStyleIdx="0" presStyleCnt="3"/>
      <dgm:spPr/>
    </dgm:pt>
    <dgm:pt modelId="{DBF1DDE8-A7A8-4A1C-8DE6-83BE0D7E631F}" type="pres">
      <dgm:prSet presAssocID="{C1510F51-75F2-4F2B-A4F1-49EA35689A25}" presName="iconRect" presStyleLbl="node1" presStyleIdx="0" presStyleCnt="3"/>
      <dgm:spPr>
        <a:blipFill>
          <a:blip xmlns:r="http://schemas.openxmlformats.org/officeDocument/2006/relationships"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gaphone"/>
        </a:ext>
      </dgm:extLst>
    </dgm:pt>
    <dgm:pt modelId="{3AF2DE6C-D74B-4A70-BA14-93080E8A91CE}" type="pres">
      <dgm:prSet presAssocID="{C1510F51-75F2-4F2B-A4F1-49EA35689A25}" presName="spaceRect" presStyleCnt="0"/>
      <dgm:spPr/>
    </dgm:pt>
    <dgm:pt modelId="{69AEC939-B277-4FA8-8984-D74A7A68DB38}" type="pres">
      <dgm:prSet presAssocID="{C1510F51-75F2-4F2B-A4F1-49EA35689A25}" presName="parTx" presStyleLbl="revTx" presStyleIdx="0" presStyleCnt="3">
        <dgm:presLayoutVars>
          <dgm:chMax val="0"/>
          <dgm:chPref val="0"/>
        </dgm:presLayoutVars>
      </dgm:prSet>
      <dgm:spPr/>
    </dgm:pt>
    <dgm:pt modelId="{7BCA4CD2-1FE8-4574-84AD-B8A5F5579021}" type="pres">
      <dgm:prSet presAssocID="{309C273A-E223-48E9-A7BC-1DAD815F4BE1}" presName="sibTrans" presStyleCnt="0"/>
      <dgm:spPr/>
    </dgm:pt>
    <dgm:pt modelId="{22A1A0B7-D1EE-4145-BD47-CD59D5214843}" type="pres">
      <dgm:prSet presAssocID="{2F95A491-AF9A-45A5-9E1A-4CFDE0F600EB}" presName="compNode" presStyleCnt="0"/>
      <dgm:spPr/>
    </dgm:pt>
    <dgm:pt modelId="{D1F821CC-73F5-4667-99A9-803745BBE200}" type="pres">
      <dgm:prSet presAssocID="{2F95A491-AF9A-45A5-9E1A-4CFDE0F600EB}" presName="bgRect" presStyleLbl="bgShp" presStyleIdx="1" presStyleCnt="3" custLinFactNeighborX="-3143" custLinFactNeighborY="-9307"/>
      <dgm:spPr/>
    </dgm:pt>
    <dgm:pt modelId="{35A7A55D-7C7C-4BCD-AE86-22CE9B97FC59}" type="pres">
      <dgm:prSet presAssocID="{2F95A491-AF9A-45A5-9E1A-4CFDE0F600EB}" presName="iconRect" presStyleLbl="node1" presStyleIdx="1" presStyleCnt="3"/>
      <dgm:spPr>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atabase"/>
        </a:ext>
      </dgm:extLst>
    </dgm:pt>
    <dgm:pt modelId="{92860E81-3AD8-42B8-9B4D-9EC06C4DEEB7}" type="pres">
      <dgm:prSet presAssocID="{2F95A491-AF9A-45A5-9E1A-4CFDE0F600EB}" presName="spaceRect" presStyleCnt="0"/>
      <dgm:spPr/>
    </dgm:pt>
    <dgm:pt modelId="{5019A18B-F8C5-4A92-8BCA-1567C78D6BAB}" type="pres">
      <dgm:prSet presAssocID="{2F95A491-AF9A-45A5-9E1A-4CFDE0F600EB}" presName="parTx" presStyleLbl="revTx" presStyleIdx="1" presStyleCnt="3" custScaleY="98923" custLinFactNeighborX="0" custLinFactNeighborY="-8864">
        <dgm:presLayoutVars>
          <dgm:chMax val="0"/>
          <dgm:chPref val="0"/>
        </dgm:presLayoutVars>
      </dgm:prSet>
      <dgm:spPr/>
    </dgm:pt>
    <dgm:pt modelId="{3A339EBD-103E-4BC2-911D-BF6D175384D0}" type="pres">
      <dgm:prSet presAssocID="{2C4B048C-780F-4410-AC1F-1D107287427E}" presName="sibTrans" presStyleCnt="0"/>
      <dgm:spPr/>
    </dgm:pt>
    <dgm:pt modelId="{BF04817F-3B50-4AFB-9AAF-77D086C1C27C}" type="pres">
      <dgm:prSet presAssocID="{B17A247D-A9AE-4B73-B972-985507C27BEB}" presName="compNode" presStyleCnt="0"/>
      <dgm:spPr/>
    </dgm:pt>
    <dgm:pt modelId="{BAEC0E0B-BF02-4DC4-8D2E-DFE08BA67237}" type="pres">
      <dgm:prSet presAssocID="{B17A247D-A9AE-4B73-B972-985507C27BEB}" presName="bgRect" presStyleLbl="bgShp" presStyleIdx="2" presStyleCnt="3"/>
      <dgm:spPr/>
    </dgm:pt>
    <dgm:pt modelId="{58AF2A4E-EA86-4221-B19A-59BDC4873592}" type="pres">
      <dgm:prSet presAssocID="{B17A247D-A9AE-4B73-B972-985507C27BEB}" presName="iconRect" presStyleLbl="node1" presStyleIdx="2" presStyleCnt="3"/>
      <dgm:spPr>
        <a:blipFill>
          <a:blip xmlns:r="http://schemas.openxmlformats.org/officeDocument/2006/relationships"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andshake"/>
        </a:ext>
      </dgm:extLst>
    </dgm:pt>
    <dgm:pt modelId="{8BCCA2DF-9668-49A9-9E44-27F7AD7D853E}" type="pres">
      <dgm:prSet presAssocID="{B17A247D-A9AE-4B73-B972-985507C27BEB}" presName="spaceRect" presStyleCnt="0"/>
      <dgm:spPr/>
    </dgm:pt>
    <dgm:pt modelId="{6F0089C8-7490-4D58-8CA2-BBCF14D9C067}" type="pres">
      <dgm:prSet presAssocID="{B17A247D-A9AE-4B73-B972-985507C27BEB}" presName="parTx" presStyleLbl="revTx" presStyleIdx="2" presStyleCnt="3">
        <dgm:presLayoutVars>
          <dgm:chMax val="0"/>
          <dgm:chPref val="0"/>
        </dgm:presLayoutVars>
      </dgm:prSet>
      <dgm:spPr/>
    </dgm:pt>
  </dgm:ptLst>
  <dgm:cxnLst>
    <dgm:cxn modelId="{FA665222-81DA-4CDC-83BA-9E8E3EECF9FF}" srcId="{BE710AA7-1889-414C-AE22-587FEED43EF1}" destId="{C1510F51-75F2-4F2B-A4F1-49EA35689A25}" srcOrd="0" destOrd="0" parTransId="{5E6C9DA7-989C-466F-9F38-A8DEDA231ABF}" sibTransId="{309C273A-E223-48E9-A7BC-1DAD815F4BE1}"/>
    <dgm:cxn modelId="{60E0D22E-EA9D-4D73-9257-FD5DC1775FA3}" type="presOf" srcId="{BE710AA7-1889-414C-AE22-587FEED43EF1}" destId="{CD431DC3-8B0C-42F3-BDE2-B31C65DC1D1F}" srcOrd="0" destOrd="0" presId="urn:microsoft.com/office/officeart/2018/2/layout/IconVerticalSolidList"/>
    <dgm:cxn modelId="{F0686569-8E63-44EB-9FA3-CAF5B48C0D6E}" srcId="{BE710AA7-1889-414C-AE22-587FEED43EF1}" destId="{2F95A491-AF9A-45A5-9E1A-4CFDE0F600EB}" srcOrd="1" destOrd="0" parTransId="{6F74B1F2-77EF-48FE-9275-584C6437422E}" sibTransId="{2C4B048C-780F-4410-AC1F-1D107287427E}"/>
    <dgm:cxn modelId="{D9059577-4BE1-4816-A03A-3CC2A1A51F96}" type="presOf" srcId="{2F95A491-AF9A-45A5-9E1A-4CFDE0F600EB}" destId="{5019A18B-F8C5-4A92-8BCA-1567C78D6BAB}" srcOrd="0" destOrd="0" presId="urn:microsoft.com/office/officeart/2018/2/layout/IconVerticalSolidList"/>
    <dgm:cxn modelId="{B4BAD9C7-6DE1-4AB2-82DB-C5D2BC61C102}" type="presOf" srcId="{C1510F51-75F2-4F2B-A4F1-49EA35689A25}" destId="{69AEC939-B277-4FA8-8984-D74A7A68DB38}" srcOrd="0" destOrd="0" presId="urn:microsoft.com/office/officeart/2018/2/layout/IconVerticalSolidList"/>
    <dgm:cxn modelId="{C53945DB-92FC-457D-9DB5-926A2C4A309E}" srcId="{BE710AA7-1889-414C-AE22-587FEED43EF1}" destId="{B17A247D-A9AE-4B73-B972-985507C27BEB}" srcOrd="2" destOrd="0" parTransId="{D88E530E-736C-48DA-B3C1-A7A0A9390506}" sibTransId="{88575004-01BE-4A82-80BE-1FA95CA1F0DA}"/>
    <dgm:cxn modelId="{7E9C07F8-54C2-4BB7-B5A5-CE4C1C114ACC}" type="presOf" srcId="{B17A247D-A9AE-4B73-B972-985507C27BEB}" destId="{6F0089C8-7490-4D58-8CA2-BBCF14D9C067}" srcOrd="0" destOrd="0" presId="urn:microsoft.com/office/officeart/2018/2/layout/IconVerticalSolidList"/>
    <dgm:cxn modelId="{4E21D663-C058-44F1-88D7-FC29C8448474}" type="presParOf" srcId="{CD431DC3-8B0C-42F3-BDE2-B31C65DC1D1F}" destId="{6257120D-6F70-46B5-8D2E-3D4A71060EAF}" srcOrd="0" destOrd="0" presId="urn:microsoft.com/office/officeart/2018/2/layout/IconVerticalSolidList"/>
    <dgm:cxn modelId="{96D1C0A2-A49D-4A8B-9F81-0C41B0A2B4DF}" type="presParOf" srcId="{6257120D-6F70-46B5-8D2E-3D4A71060EAF}" destId="{B346D23C-5E03-4B5A-9EE1-9F895F1785CB}" srcOrd="0" destOrd="0" presId="urn:microsoft.com/office/officeart/2018/2/layout/IconVerticalSolidList"/>
    <dgm:cxn modelId="{7E91FCB2-9160-405B-B6D4-B7B5CB0CBB6D}" type="presParOf" srcId="{6257120D-6F70-46B5-8D2E-3D4A71060EAF}" destId="{DBF1DDE8-A7A8-4A1C-8DE6-83BE0D7E631F}" srcOrd="1" destOrd="0" presId="urn:microsoft.com/office/officeart/2018/2/layout/IconVerticalSolidList"/>
    <dgm:cxn modelId="{C87DD9AC-A459-4A5E-BE4D-D753E3DE4AC8}" type="presParOf" srcId="{6257120D-6F70-46B5-8D2E-3D4A71060EAF}" destId="{3AF2DE6C-D74B-4A70-BA14-93080E8A91CE}" srcOrd="2" destOrd="0" presId="urn:microsoft.com/office/officeart/2018/2/layout/IconVerticalSolidList"/>
    <dgm:cxn modelId="{D204B4B4-3DB4-4B92-AE62-E6B74D9F23A3}" type="presParOf" srcId="{6257120D-6F70-46B5-8D2E-3D4A71060EAF}" destId="{69AEC939-B277-4FA8-8984-D74A7A68DB38}" srcOrd="3" destOrd="0" presId="urn:microsoft.com/office/officeart/2018/2/layout/IconVerticalSolidList"/>
    <dgm:cxn modelId="{21F85889-D33A-4CAA-9B09-346DBC3FE1DA}" type="presParOf" srcId="{CD431DC3-8B0C-42F3-BDE2-B31C65DC1D1F}" destId="{7BCA4CD2-1FE8-4574-84AD-B8A5F5579021}" srcOrd="1" destOrd="0" presId="urn:microsoft.com/office/officeart/2018/2/layout/IconVerticalSolidList"/>
    <dgm:cxn modelId="{69ABED9D-4209-42E0-9EE9-BA05F393A585}" type="presParOf" srcId="{CD431DC3-8B0C-42F3-BDE2-B31C65DC1D1F}" destId="{22A1A0B7-D1EE-4145-BD47-CD59D5214843}" srcOrd="2" destOrd="0" presId="urn:microsoft.com/office/officeart/2018/2/layout/IconVerticalSolidList"/>
    <dgm:cxn modelId="{DB13A7EA-785F-4CCE-9B73-6E174A665283}" type="presParOf" srcId="{22A1A0B7-D1EE-4145-BD47-CD59D5214843}" destId="{D1F821CC-73F5-4667-99A9-803745BBE200}" srcOrd="0" destOrd="0" presId="urn:microsoft.com/office/officeart/2018/2/layout/IconVerticalSolidList"/>
    <dgm:cxn modelId="{8F907DDD-1CA2-4022-A209-98FF599987DC}" type="presParOf" srcId="{22A1A0B7-D1EE-4145-BD47-CD59D5214843}" destId="{35A7A55D-7C7C-4BCD-AE86-22CE9B97FC59}" srcOrd="1" destOrd="0" presId="urn:microsoft.com/office/officeart/2018/2/layout/IconVerticalSolidList"/>
    <dgm:cxn modelId="{2572C94E-B00F-45F7-9BED-70BA3BE5D521}" type="presParOf" srcId="{22A1A0B7-D1EE-4145-BD47-CD59D5214843}" destId="{92860E81-3AD8-42B8-9B4D-9EC06C4DEEB7}" srcOrd="2" destOrd="0" presId="urn:microsoft.com/office/officeart/2018/2/layout/IconVerticalSolidList"/>
    <dgm:cxn modelId="{C5486BC0-7A8D-4AF3-AA61-DBD110C6B49B}" type="presParOf" srcId="{22A1A0B7-D1EE-4145-BD47-CD59D5214843}" destId="{5019A18B-F8C5-4A92-8BCA-1567C78D6BAB}" srcOrd="3" destOrd="0" presId="urn:microsoft.com/office/officeart/2018/2/layout/IconVerticalSolidList"/>
    <dgm:cxn modelId="{ABFD8183-07EA-4A01-9204-21395B465B1B}" type="presParOf" srcId="{CD431DC3-8B0C-42F3-BDE2-B31C65DC1D1F}" destId="{3A339EBD-103E-4BC2-911D-BF6D175384D0}" srcOrd="3" destOrd="0" presId="urn:microsoft.com/office/officeart/2018/2/layout/IconVerticalSolidList"/>
    <dgm:cxn modelId="{365D2A18-91A8-4F3A-B28E-822020582CA0}" type="presParOf" srcId="{CD431DC3-8B0C-42F3-BDE2-B31C65DC1D1F}" destId="{BF04817F-3B50-4AFB-9AAF-77D086C1C27C}" srcOrd="4" destOrd="0" presId="urn:microsoft.com/office/officeart/2018/2/layout/IconVerticalSolidList"/>
    <dgm:cxn modelId="{1F06654E-635A-412C-ABD7-B141BEE25A5E}" type="presParOf" srcId="{BF04817F-3B50-4AFB-9AAF-77D086C1C27C}" destId="{BAEC0E0B-BF02-4DC4-8D2E-DFE08BA67237}" srcOrd="0" destOrd="0" presId="urn:microsoft.com/office/officeart/2018/2/layout/IconVerticalSolidList"/>
    <dgm:cxn modelId="{0FAF56FF-1771-4111-9A13-0CA9E9E78BB7}" type="presParOf" srcId="{BF04817F-3B50-4AFB-9AAF-77D086C1C27C}" destId="{58AF2A4E-EA86-4221-B19A-59BDC4873592}" srcOrd="1" destOrd="0" presId="urn:microsoft.com/office/officeart/2018/2/layout/IconVerticalSolidList"/>
    <dgm:cxn modelId="{4835D565-EEA1-49A4-94AD-FB0B3BCE6A48}" type="presParOf" srcId="{BF04817F-3B50-4AFB-9AAF-77D086C1C27C}" destId="{8BCCA2DF-9668-49A9-9E44-27F7AD7D853E}" srcOrd="2" destOrd="0" presId="urn:microsoft.com/office/officeart/2018/2/layout/IconVerticalSolidList"/>
    <dgm:cxn modelId="{88B70DD7-A60D-4AD0-B5A0-F599460B40DE}" type="presParOf" srcId="{BF04817F-3B50-4AFB-9AAF-77D086C1C27C}" destId="{6F0089C8-7490-4D58-8CA2-BBCF14D9C06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CE8BA5-E9DA-4D95-B0C1-3609BCF9304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A42FBBD-60C7-429B-8A0A-41826AC5904A}">
      <dgm:prSet/>
      <dgm:spPr/>
      <dgm:t>
        <a:bodyPr/>
        <a:lstStyle/>
        <a:p>
          <a:r>
            <a:rPr lang="nl-NL"/>
            <a:t>De leden van de Commissie :</a:t>
          </a:r>
          <a:endParaRPr lang="en-US"/>
        </a:p>
      </dgm:t>
    </dgm:pt>
    <dgm:pt modelId="{FEEDFFC1-8192-41C1-A24A-A5876311C83F}" type="parTrans" cxnId="{B684BBF4-0C33-4A0C-86DF-B1115CFCBF0F}">
      <dgm:prSet/>
      <dgm:spPr/>
      <dgm:t>
        <a:bodyPr/>
        <a:lstStyle/>
        <a:p>
          <a:endParaRPr lang="en-US"/>
        </a:p>
      </dgm:t>
    </dgm:pt>
    <dgm:pt modelId="{BE30456F-1761-4A7D-B36E-C2033B8E7736}" type="sibTrans" cxnId="{B684BBF4-0C33-4A0C-86DF-B1115CFCBF0F}">
      <dgm:prSet/>
      <dgm:spPr/>
      <dgm:t>
        <a:bodyPr/>
        <a:lstStyle/>
        <a:p>
          <a:endParaRPr lang="en-US"/>
        </a:p>
      </dgm:t>
    </dgm:pt>
    <dgm:pt modelId="{C8D7F3A4-EB8C-4B07-A1B0-1BD2B8A019A5}">
      <dgm:prSet/>
      <dgm:spPr/>
      <dgm:t>
        <a:bodyPr/>
        <a:lstStyle/>
        <a:p>
          <a:r>
            <a:rPr lang="nl-NL"/>
            <a:t>Hendrik Beuving  voorzitter              KC Weert </a:t>
          </a:r>
          <a:endParaRPr lang="en-US"/>
        </a:p>
      </dgm:t>
    </dgm:pt>
    <dgm:pt modelId="{50990BB7-F24D-4C1A-9BCC-09AF8F9D5E12}" type="parTrans" cxnId="{36D6D483-E832-4B57-9DCB-C79027DC52D2}">
      <dgm:prSet/>
      <dgm:spPr/>
      <dgm:t>
        <a:bodyPr/>
        <a:lstStyle/>
        <a:p>
          <a:endParaRPr lang="en-US"/>
        </a:p>
      </dgm:t>
    </dgm:pt>
    <dgm:pt modelId="{29EBD395-85B7-4445-ADD6-6C24A140B189}" type="sibTrans" cxnId="{36D6D483-E832-4B57-9DCB-C79027DC52D2}">
      <dgm:prSet/>
      <dgm:spPr/>
      <dgm:t>
        <a:bodyPr/>
        <a:lstStyle/>
        <a:p>
          <a:endParaRPr lang="en-US"/>
        </a:p>
      </dgm:t>
    </dgm:pt>
    <dgm:pt modelId="{F765CA80-74D0-48EE-BEF0-EA0C2C19856E}">
      <dgm:prSet/>
      <dgm:spPr/>
      <dgm:t>
        <a:bodyPr/>
        <a:lstStyle/>
        <a:p>
          <a:r>
            <a:rPr lang="nl-NL"/>
            <a:t>Erik Luijkx    secretaris                        KC Westland </a:t>
          </a:r>
          <a:endParaRPr lang="en-US"/>
        </a:p>
      </dgm:t>
    </dgm:pt>
    <dgm:pt modelId="{89A66708-156A-47B6-878E-4B6831513BA2}" type="parTrans" cxnId="{D2AD6E72-DFB8-4313-96F6-5CD75AA07638}">
      <dgm:prSet/>
      <dgm:spPr/>
      <dgm:t>
        <a:bodyPr/>
        <a:lstStyle/>
        <a:p>
          <a:endParaRPr lang="en-US"/>
        </a:p>
      </dgm:t>
    </dgm:pt>
    <dgm:pt modelId="{26C2D227-E795-4CB0-A74C-FA136EC53415}" type="sibTrans" cxnId="{D2AD6E72-DFB8-4313-96F6-5CD75AA07638}">
      <dgm:prSet/>
      <dgm:spPr/>
      <dgm:t>
        <a:bodyPr/>
        <a:lstStyle/>
        <a:p>
          <a:endParaRPr lang="en-US"/>
        </a:p>
      </dgm:t>
    </dgm:pt>
    <dgm:pt modelId="{1816E835-C724-4B9B-A942-B8EAA9DD2143}">
      <dgm:prSet/>
      <dgm:spPr/>
      <dgm:t>
        <a:bodyPr/>
        <a:lstStyle/>
        <a:p>
          <a:r>
            <a:rPr lang="nl-NL"/>
            <a:t>Michel Oldenburg                               KC  Zoetermeer		 </a:t>
          </a:r>
          <a:endParaRPr lang="en-US"/>
        </a:p>
      </dgm:t>
    </dgm:pt>
    <dgm:pt modelId="{4E5B1B12-5F19-43DD-B54F-235A00CC8B4F}" type="parTrans" cxnId="{95E5C0F0-FB48-4687-A0F7-E57ED366B7F6}">
      <dgm:prSet/>
      <dgm:spPr/>
      <dgm:t>
        <a:bodyPr/>
        <a:lstStyle/>
        <a:p>
          <a:endParaRPr lang="en-US"/>
        </a:p>
      </dgm:t>
    </dgm:pt>
    <dgm:pt modelId="{DC2CB176-741D-4B9E-B5C1-205D63E4C93E}" type="sibTrans" cxnId="{95E5C0F0-FB48-4687-A0F7-E57ED366B7F6}">
      <dgm:prSet/>
      <dgm:spPr/>
      <dgm:t>
        <a:bodyPr/>
        <a:lstStyle/>
        <a:p>
          <a:endParaRPr lang="en-US"/>
        </a:p>
      </dgm:t>
    </dgm:pt>
    <dgm:pt modelId="{5F224985-4405-49D4-9927-E97AE8CFAFD6}">
      <dgm:prSet/>
      <dgm:spPr/>
      <dgm:t>
        <a:bodyPr/>
        <a:lstStyle/>
        <a:p>
          <a:r>
            <a:rPr lang="nl-NL"/>
            <a:t>Guido Palm                                           KC Valkenburg Charlemagne </a:t>
          </a:r>
          <a:endParaRPr lang="en-US"/>
        </a:p>
      </dgm:t>
    </dgm:pt>
    <dgm:pt modelId="{1D7DE191-3E91-490E-8DF4-9BBE6C82FB57}" type="parTrans" cxnId="{5D7F354A-631F-433A-8E25-2D75F223FB4E}">
      <dgm:prSet/>
      <dgm:spPr/>
      <dgm:t>
        <a:bodyPr/>
        <a:lstStyle/>
        <a:p>
          <a:endParaRPr lang="en-US"/>
        </a:p>
      </dgm:t>
    </dgm:pt>
    <dgm:pt modelId="{F66841C2-D9CD-44C0-BB59-0AE4134918F8}" type="sibTrans" cxnId="{5D7F354A-631F-433A-8E25-2D75F223FB4E}">
      <dgm:prSet/>
      <dgm:spPr/>
      <dgm:t>
        <a:bodyPr/>
        <a:lstStyle/>
        <a:p>
          <a:endParaRPr lang="en-US"/>
        </a:p>
      </dgm:t>
    </dgm:pt>
    <dgm:pt modelId="{BE463100-5CD2-4100-A69F-BA7C7CDCC0A4}">
      <dgm:prSet/>
      <dgm:spPr/>
      <dgm:t>
        <a:bodyPr/>
        <a:lstStyle/>
        <a:p>
          <a:r>
            <a:rPr lang="nl-NL"/>
            <a:t>De taak van deze commissie is een strategie nota voor de komende jaren te produceren en te monitoren en daar waar nodig of gewenst, aan te passen aan de omstandigheden.</a:t>
          </a:r>
          <a:endParaRPr lang="en-US"/>
        </a:p>
      </dgm:t>
    </dgm:pt>
    <dgm:pt modelId="{4D9A7754-A875-4D21-BB88-0ADC28C5AA08}" type="parTrans" cxnId="{A50693F9-BCE0-4210-A33F-FE7A021FA76F}">
      <dgm:prSet/>
      <dgm:spPr/>
      <dgm:t>
        <a:bodyPr/>
        <a:lstStyle/>
        <a:p>
          <a:endParaRPr lang="en-US"/>
        </a:p>
      </dgm:t>
    </dgm:pt>
    <dgm:pt modelId="{325694DA-D18E-4B21-99D3-7C458A054157}" type="sibTrans" cxnId="{A50693F9-BCE0-4210-A33F-FE7A021FA76F}">
      <dgm:prSet/>
      <dgm:spPr/>
      <dgm:t>
        <a:bodyPr/>
        <a:lstStyle/>
        <a:p>
          <a:endParaRPr lang="en-US"/>
        </a:p>
      </dgm:t>
    </dgm:pt>
    <dgm:pt modelId="{8D2664E6-C861-4649-B5D4-86806DC65BC0}">
      <dgm:prSet/>
      <dgm:spPr/>
      <dgm:t>
        <a:bodyPr/>
        <a:lstStyle/>
        <a:p>
          <a:r>
            <a:rPr lang="nl-NL"/>
            <a:t>Altijd in overleg met het bestuur van Kiwanis Internationaal District Nederland.</a:t>
          </a:r>
          <a:endParaRPr lang="en-US"/>
        </a:p>
      </dgm:t>
    </dgm:pt>
    <dgm:pt modelId="{53435DA8-DFFF-40F6-B747-0534DD8D59C9}" type="parTrans" cxnId="{71FE0FC6-3B95-401D-8890-DB3A8329FDBC}">
      <dgm:prSet/>
      <dgm:spPr/>
      <dgm:t>
        <a:bodyPr/>
        <a:lstStyle/>
        <a:p>
          <a:endParaRPr lang="en-US"/>
        </a:p>
      </dgm:t>
    </dgm:pt>
    <dgm:pt modelId="{719359A0-9453-4E3B-932E-E0480B5BFAA5}" type="sibTrans" cxnId="{71FE0FC6-3B95-401D-8890-DB3A8329FDBC}">
      <dgm:prSet/>
      <dgm:spPr/>
      <dgm:t>
        <a:bodyPr/>
        <a:lstStyle/>
        <a:p>
          <a:endParaRPr lang="en-US"/>
        </a:p>
      </dgm:t>
    </dgm:pt>
    <dgm:pt modelId="{2715A1C7-FD38-4106-A7CB-8DD10E2F9D26}">
      <dgm:prSet/>
      <dgm:spPr/>
      <dgm:t>
        <a:bodyPr/>
        <a:lstStyle/>
        <a:p>
          <a:r>
            <a:rPr lang="nl-NL"/>
            <a:t>De commissie staat open voor vragen !   </a:t>
          </a:r>
          <a:endParaRPr lang="en-US"/>
        </a:p>
      </dgm:t>
    </dgm:pt>
    <dgm:pt modelId="{6E324C93-13F8-48B4-8C40-4709727316F0}" type="parTrans" cxnId="{E6C043E1-4C93-45F8-972B-1C601E167926}">
      <dgm:prSet/>
      <dgm:spPr/>
      <dgm:t>
        <a:bodyPr/>
        <a:lstStyle/>
        <a:p>
          <a:endParaRPr lang="en-US"/>
        </a:p>
      </dgm:t>
    </dgm:pt>
    <dgm:pt modelId="{8DA0753E-F095-4407-9D7A-CD9FADF64546}" type="sibTrans" cxnId="{E6C043E1-4C93-45F8-972B-1C601E167926}">
      <dgm:prSet/>
      <dgm:spPr/>
      <dgm:t>
        <a:bodyPr/>
        <a:lstStyle/>
        <a:p>
          <a:endParaRPr lang="en-US"/>
        </a:p>
      </dgm:t>
    </dgm:pt>
    <dgm:pt modelId="{1E7A4050-EB5F-4804-A8FF-C1AD726CBE64}" type="pres">
      <dgm:prSet presAssocID="{17CE8BA5-E9DA-4D95-B0C1-3609BCF9304D}" presName="root" presStyleCnt="0">
        <dgm:presLayoutVars>
          <dgm:dir/>
          <dgm:resizeHandles val="exact"/>
        </dgm:presLayoutVars>
      </dgm:prSet>
      <dgm:spPr/>
    </dgm:pt>
    <dgm:pt modelId="{27E2D7AA-668B-4675-8BA3-341D591F53D9}" type="pres">
      <dgm:prSet presAssocID="{5A42FBBD-60C7-429B-8A0A-41826AC5904A}" presName="compNode" presStyleCnt="0"/>
      <dgm:spPr/>
    </dgm:pt>
    <dgm:pt modelId="{6612E32E-EA42-412B-88CD-6482873C5FF2}" type="pres">
      <dgm:prSet presAssocID="{5A42FBBD-60C7-429B-8A0A-41826AC5904A}" presName="bgRect" presStyleLbl="bgShp" presStyleIdx="0" presStyleCnt="4"/>
      <dgm:spPr/>
    </dgm:pt>
    <dgm:pt modelId="{2F40139A-D926-4012-B560-40FA9802C546}" type="pres">
      <dgm:prSet presAssocID="{5A42FBBD-60C7-429B-8A0A-41826AC5904A}"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ptain"/>
        </a:ext>
      </dgm:extLst>
    </dgm:pt>
    <dgm:pt modelId="{79EDF132-A635-48EF-B375-D10024A33353}" type="pres">
      <dgm:prSet presAssocID="{5A42FBBD-60C7-429B-8A0A-41826AC5904A}" presName="spaceRect" presStyleCnt="0"/>
      <dgm:spPr/>
    </dgm:pt>
    <dgm:pt modelId="{BCA4FB3C-6179-4504-BF96-F8C60F9934BA}" type="pres">
      <dgm:prSet presAssocID="{5A42FBBD-60C7-429B-8A0A-41826AC5904A}" presName="parTx" presStyleLbl="revTx" presStyleIdx="0" presStyleCnt="5">
        <dgm:presLayoutVars>
          <dgm:chMax val="0"/>
          <dgm:chPref val="0"/>
        </dgm:presLayoutVars>
      </dgm:prSet>
      <dgm:spPr/>
    </dgm:pt>
    <dgm:pt modelId="{819E72D6-1FC7-46E4-A3EB-2F54DE28E1B8}" type="pres">
      <dgm:prSet presAssocID="{5A42FBBD-60C7-429B-8A0A-41826AC5904A}" presName="desTx" presStyleLbl="revTx" presStyleIdx="1" presStyleCnt="5">
        <dgm:presLayoutVars/>
      </dgm:prSet>
      <dgm:spPr/>
    </dgm:pt>
    <dgm:pt modelId="{4B486CD2-B1BA-4251-AB00-8FB0AE5E67F2}" type="pres">
      <dgm:prSet presAssocID="{BE30456F-1761-4A7D-B36E-C2033B8E7736}" presName="sibTrans" presStyleCnt="0"/>
      <dgm:spPr/>
    </dgm:pt>
    <dgm:pt modelId="{5A008875-D4BF-4ABF-8996-F825A11B3251}" type="pres">
      <dgm:prSet presAssocID="{BE463100-5CD2-4100-A69F-BA7C7CDCC0A4}" presName="compNode" presStyleCnt="0"/>
      <dgm:spPr/>
    </dgm:pt>
    <dgm:pt modelId="{6D1F03F1-1DC6-49AF-BE96-BA59327DFD02}" type="pres">
      <dgm:prSet presAssocID="{BE463100-5CD2-4100-A69F-BA7C7CDCC0A4}" presName="bgRect" presStyleLbl="bgShp" presStyleIdx="1" presStyleCnt="4"/>
      <dgm:spPr/>
    </dgm:pt>
    <dgm:pt modelId="{9CA5C004-BA18-4625-82E6-31C77A845E01}" type="pres">
      <dgm:prSet presAssocID="{BE463100-5CD2-4100-A69F-BA7C7CDCC0A4}"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1C814F35-20B8-4EE4-BB7A-DEF02BE29D20}" type="pres">
      <dgm:prSet presAssocID="{BE463100-5CD2-4100-A69F-BA7C7CDCC0A4}" presName="spaceRect" presStyleCnt="0"/>
      <dgm:spPr/>
    </dgm:pt>
    <dgm:pt modelId="{994B56F9-C8E1-4E7E-9614-6C6D3AB8C20C}" type="pres">
      <dgm:prSet presAssocID="{BE463100-5CD2-4100-A69F-BA7C7CDCC0A4}" presName="parTx" presStyleLbl="revTx" presStyleIdx="2" presStyleCnt="5">
        <dgm:presLayoutVars>
          <dgm:chMax val="0"/>
          <dgm:chPref val="0"/>
        </dgm:presLayoutVars>
      </dgm:prSet>
      <dgm:spPr/>
    </dgm:pt>
    <dgm:pt modelId="{F25BEAB4-5F5A-4D87-B841-77E06806FB2C}" type="pres">
      <dgm:prSet presAssocID="{325694DA-D18E-4B21-99D3-7C458A054157}" presName="sibTrans" presStyleCnt="0"/>
      <dgm:spPr/>
    </dgm:pt>
    <dgm:pt modelId="{B2BA8AD6-344D-4500-B29A-874556CAC509}" type="pres">
      <dgm:prSet presAssocID="{8D2664E6-C861-4649-B5D4-86806DC65BC0}" presName="compNode" presStyleCnt="0"/>
      <dgm:spPr/>
    </dgm:pt>
    <dgm:pt modelId="{DC29461C-02B3-4F10-A985-577D74A3DAF9}" type="pres">
      <dgm:prSet presAssocID="{8D2664E6-C861-4649-B5D4-86806DC65BC0}" presName="bgRect" presStyleLbl="bgShp" presStyleIdx="2" presStyleCnt="4"/>
      <dgm:spPr/>
    </dgm:pt>
    <dgm:pt modelId="{EF5A9ABD-A0E9-475C-8CE4-B01755521B32}" type="pres">
      <dgm:prSet presAssocID="{8D2664E6-C861-4649-B5D4-86806DC65BC0}"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4CAE2A68-707C-407D-AF41-098864ED1288}" type="pres">
      <dgm:prSet presAssocID="{8D2664E6-C861-4649-B5D4-86806DC65BC0}" presName="spaceRect" presStyleCnt="0"/>
      <dgm:spPr/>
    </dgm:pt>
    <dgm:pt modelId="{B2F8CCC0-FBF6-4D4A-94A7-1DBF65FB0409}" type="pres">
      <dgm:prSet presAssocID="{8D2664E6-C861-4649-B5D4-86806DC65BC0}" presName="parTx" presStyleLbl="revTx" presStyleIdx="3" presStyleCnt="5">
        <dgm:presLayoutVars>
          <dgm:chMax val="0"/>
          <dgm:chPref val="0"/>
        </dgm:presLayoutVars>
      </dgm:prSet>
      <dgm:spPr/>
    </dgm:pt>
    <dgm:pt modelId="{468EAC11-C65A-4436-928D-FF2C72D51015}" type="pres">
      <dgm:prSet presAssocID="{719359A0-9453-4E3B-932E-E0480B5BFAA5}" presName="sibTrans" presStyleCnt="0"/>
      <dgm:spPr/>
    </dgm:pt>
    <dgm:pt modelId="{7BA52522-B45B-4A45-A2DD-3E3A2F5EBF75}" type="pres">
      <dgm:prSet presAssocID="{2715A1C7-FD38-4106-A7CB-8DD10E2F9D26}" presName="compNode" presStyleCnt="0"/>
      <dgm:spPr/>
    </dgm:pt>
    <dgm:pt modelId="{FDAF0F4B-A3F7-4AEA-8BE6-351C9B4CF365}" type="pres">
      <dgm:prSet presAssocID="{2715A1C7-FD38-4106-A7CB-8DD10E2F9D26}" presName="bgRect" presStyleLbl="bgShp" presStyleIdx="3" presStyleCnt="4"/>
      <dgm:spPr/>
    </dgm:pt>
    <dgm:pt modelId="{358C848D-B9B6-445C-AA7A-CE2093BA0026}" type="pres">
      <dgm:prSet presAssocID="{2715A1C7-FD38-4106-A7CB-8DD10E2F9D26}"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3097FB3A-3E55-48D7-A8B2-323D6FEB6939}" type="pres">
      <dgm:prSet presAssocID="{2715A1C7-FD38-4106-A7CB-8DD10E2F9D26}" presName="spaceRect" presStyleCnt="0"/>
      <dgm:spPr/>
    </dgm:pt>
    <dgm:pt modelId="{689CCE19-8603-44D6-ABAF-4972BB696E1F}" type="pres">
      <dgm:prSet presAssocID="{2715A1C7-FD38-4106-A7CB-8DD10E2F9D26}" presName="parTx" presStyleLbl="revTx" presStyleIdx="4" presStyleCnt="5">
        <dgm:presLayoutVars>
          <dgm:chMax val="0"/>
          <dgm:chPref val="0"/>
        </dgm:presLayoutVars>
      </dgm:prSet>
      <dgm:spPr/>
    </dgm:pt>
  </dgm:ptLst>
  <dgm:cxnLst>
    <dgm:cxn modelId="{F0A83A08-7D6B-480E-9A50-79931EDE6B73}" type="presOf" srcId="{2715A1C7-FD38-4106-A7CB-8DD10E2F9D26}" destId="{689CCE19-8603-44D6-ABAF-4972BB696E1F}" srcOrd="0" destOrd="0" presId="urn:microsoft.com/office/officeart/2018/2/layout/IconVerticalSolidList"/>
    <dgm:cxn modelId="{F7B87B62-0699-48C6-9B59-5B921BB1AB97}" type="presOf" srcId="{C8D7F3A4-EB8C-4B07-A1B0-1BD2B8A019A5}" destId="{819E72D6-1FC7-46E4-A3EB-2F54DE28E1B8}" srcOrd="0" destOrd="0" presId="urn:microsoft.com/office/officeart/2018/2/layout/IconVerticalSolidList"/>
    <dgm:cxn modelId="{C48A5844-A3FD-4791-B4C6-BE2D50D0A11A}" type="presOf" srcId="{8D2664E6-C861-4649-B5D4-86806DC65BC0}" destId="{B2F8CCC0-FBF6-4D4A-94A7-1DBF65FB0409}" srcOrd="0" destOrd="0" presId="urn:microsoft.com/office/officeart/2018/2/layout/IconVerticalSolidList"/>
    <dgm:cxn modelId="{A13AE064-F4A0-4F43-B558-664416249127}" type="presOf" srcId="{17CE8BA5-E9DA-4D95-B0C1-3609BCF9304D}" destId="{1E7A4050-EB5F-4804-A8FF-C1AD726CBE64}" srcOrd="0" destOrd="0" presId="urn:microsoft.com/office/officeart/2018/2/layout/IconVerticalSolidList"/>
    <dgm:cxn modelId="{5D7F354A-631F-433A-8E25-2D75F223FB4E}" srcId="{5A42FBBD-60C7-429B-8A0A-41826AC5904A}" destId="{5F224985-4405-49D4-9927-E97AE8CFAFD6}" srcOrd="3" destOrd="0" parTransId="{1D7DE191-3E91-490E-8DF4-9BBE6C82FB57}" sibTransId="{F66841C2-D9CD-44C0-BB59-0AE4134918F8}"/>
    <dgm:cxn modelId="{48A9774E-39CF-4EAC-816C-56C2B4E3257C}" type="presOf" srcId="{5A42FBBD-60C7-429B-8A0A-41826AC5904A}" destId="{BCA4FB3C-6179-4504-BF96-F8C60F9934BA}" srcOrd="0" destOrd="0" presId="urn:microsoft.com/office/officeart/2018/2/layout/IconVerticalSolidList"/>
    <dgm:cxn modelId="{D2AD6E72-DFB8-4313-96F6-5CD75AA07638}" srcId="{5A42FBBD-60C7-429B-8A0A-41826AC5904A}" destId="{F765CA80-74D0-48EE-BEF0-EA0C2C19856E}" srcOrd="1" destOrd="0" parTransId="{89A66708-156A-47B6-878E-4B6831513BA2}" sibTransId="{26C2D227-E795-4CB0-A74C-FA136EC53415}"/>
    <dgm:cxn modelId="{83063A56-7561-4E21-A4C3-2B1663FBD0D7}" type="presOf" srcId="{1816E835-C724-4B9B-A942-B8EAA9DD2143}" destId="{819E72D6-1FC7-46E4-A3EB-2F54DE28E1B8}" srcOrd="0" destOrd="2" presId="urn:microsoft.com/office/officeart/2018/2/layout/IconVerticalSolidList"/>
    <dgm:cxn modelId="{36D6D483-E832-4B57-9DCB-C79027DC52D2}" srcId="{5A42FBBD-60C7-429B-8A0A-41826AC5904A}" destId="{C8D7F3A4-EB8C-4B07-A1B0-1BD2B8A019A5}" srcOrd="0" destOrd="0" parTransId="{50990BB7-F24D-4C1A-9BCC-09AF8F9D5E12}" sibTransId="{29EBD395-85B7-4445-ADD6-6C24A140B189}"/>
    <dgm:cxn modelId="{9E4C9993-DCFE-4EF7-A606-D944AEA04D58}" type="presOf" srcId="{BE463100-5CD2-4100-A69F-BA7C7CDCC0A4}" destId="{994B56F9-C8E1-4E7E-9614-6C6D3AB8C20C}" srcOrd="0" destOrd="0" presId="urn:microsoft.com/office/officeart/2018/2/layout/IconVerticalSolidList"/>
    <dgm:cxn modelId="{1647A0A5-4454-47C8-96A9-84D3DDDBD5BD}" type="presOf" srcId="{5F224985-4405-49D4-9927-E97AE8CFAFD6}" destId="{819E72D6-1FC7-46E4-A3EB-2F54DE28E1B8}" srcOrd="0" destOrd="3" presId="urn:microsoft.com/office/officeart/2018/2/layout/IconVerticalSolidList"/>
    <dgm:cxn modelId="{15C203BB-4763-4FCA-AB54-4DC24CD200B7}" type="presOf" srcId="{F765CA80-74D0-48EE-BEF0-EA0C2C19856E}" destId="{819E72D6-1FC7-46E4-A3EB-2F54DE28E1B8}" srcOrd="0" destOrd="1" presId="urn:microsoft.com/office/officeart/2018/2/layout/IconVerticalSolidList"/>
    <dgm:cxn modelId="{71FE0FC6-3B95-401D-8890-DB3A8329FDBC}" srcId="{17CE8BA5-E9DA-4D95-B0C1-3609BCF9304D}" destId="{8D2664E6-C861-4649-B5D4-86806DC65BC0}" srcOrd="2" destOrd="0" parTransId="{53435DA8-DFFF-40F6-B747-0534DD8D59C9}" sibTransId="{719359A0-9453-4E3B-932E-E0480B5BFAA5}"/>
    <dgm:cxn modelId="{E6C043E1-4C93-45F8-972B-1C601E167926}" srcId="{17CE8BA5-E9DA-4D95-B0C1-3609BCF9304D}" destId="{2715A1C7-FD38-4106-A7CB-8DD10E2F9D26}" srcOrd="3" destOrd="0" parTransId="{6E324C93-13F8-48B4-8C40-4709727316F0}" sibTransId="{8DA0753E-F095-4407-9D7A-CD9FADF64546}"/>
    <dgm:cxn modelId="{95E5C0F0-FB48-4687-A0F7-E57ED366B7F6}" srcId="{5A42FBBD-60C7-429B-8A0A-41826AC5904A}" destId="{1816E835-C724-4B9B-A942-B8EAA9DD2143}" srcOrd="2" destOrd="0" parTransId="{4E5B1B12-5F19-43DD-B54F-235A00CC8B4F}" sibTransId="{DC2CB176-741D-4B9E-B5C1-205D63E4C93E}"/>
    <dgm:cxn modelId="{B684BBF4-0C33-4A0C-86DF-B1115CFCBF0F}" srcId="{17CE8BA5-E9DA-4D95-B0C1-3609BCF9304D}" destId="{5A42FBBD-60C7-429B-8A0A-41826AC5904A}" srcOrd="0" destOrd="0" parTransId="{FEEDFFC1-8192-41C1-A24A-A5876311C83F}" sibTransId="{BE30456F-1761-4A7D-B36E-C2033B8E7736}"/>
    <dgm:cxn modelId="{A50693F9-BCE0-4210-A33F-FE7A021FA76F}" srcId="{17CE8BA5-E9DA-4D95-B0C1-3609BCF9304D}" destId="{BE463100-5CD2-4100-A69F-BA7C7CDCC0A4}" srcOrd="1" destOrd="0" parTransId="{4D9A7754-A875-4D21-BB88-0ADC28C5AA08}" sibTransId="{325694DA-D18E-4B21-99D3-7C458A054157}"/>
    <dgm:cxn modelId="{0F71DE8C-B86B-4DA1-B705-A3D93833E518}" type="presParOf" srcId="{1E7A4050-EB5F-4804-A8FF-C1AD726CBE64}" destId="{27E2D7AA-668B-4675-8BA3-341D591F53D9}" srcOrd="0" destOrd="0" presId="urn:microsoft.com/office/officeart/2018/2/layout/IconVerticalSolidList"/>
    <dgm:cxn modelId="{1452B5F1-5215-4585-9175-D7C632DA4CE7}" type="presParOf" srcId="{27E2D7AA-668B-4675-8BA3-341D591F53D9}" destId="{6612E32E-EA42-412B-88CD-6482873C5FF2}" srcOrd="0" destOrd="0" presId="urn:microsoft.com/office/officeart/2018/2/layout/IconVerticalSolidList"/>
    <dgm:cxn modelId="{375C901F-8E24-4161-9255-4207B5E5F925}" type="presParOf" srcId="{27E2D7AA-668B-4675-8BA3-341D591F53D9}" destId="{2F40139A-D926-4012-B560-40FA9802C546}" srcOrd="1" destOrd="0" presId="urn:microsoft.com/office/officeart/2018/2/layout/IconVerticalSolidList"/>
    <dgm:cxn modelId="{2A44313D-DA00-4605-AA9E-18907524A8CF}" type="presParOf" srcId="{27E2D7AA-668B-4675-8BA3-341D591F53D9}" destId="{79EDF132-A635-48EF-B375-D10024A33353}" srcOrd="2" destOrd="0" presId="urn:microsoft.com/office/officeart/2018/2/layout/IconVerticalSolidList"/>
    <dgm:cxn modelId="{AE599A9A-0D3A-44AE-A12F-3E526C49E1F5}" type="presParOf" srcId="{27E2D7AA-668B-4675-8BA3-341D591F53D9}" destId="{BCA4FB3C-6179-4504-BF96-F8C60F9934BA}" srcOrd="3" destOrd="0" presId="urn:microsoft.com/office/officeart/2018/2/layout/IconVerticalSolidList"/>
    <dgm:cxn modelId="{6E6239BC-7BCB-4E88-8ADF-FF95B6C34F44}" type="presParOf" srcId="{27E2D7AA-668B-4675-8BA3-341D591F53D9}" destId="{819E72D6-1FC7-46E4-A3EB-2F54DE28E1B8}" srcOrd="4" destOrd="0" presId="urn:microsoft.com/office/officeart/2018/2/layout/IconVerticalSolidList"/>
    <dgm:cxn modelId="{ADB98B99-5D2D-4A44-B7F7-6AB28274314D}" type="presParOf" srcId="{1E7A4050-EB5F-4804-A8FF-C1AD726CBE64}" destId="{4B486CD2-B1BA-4251-AB00-8FB0AE5E67F2}" srcOrd="1" destOrd="0" presId="urn:microsoft.com/office/officeart/2018/2/layout/IconVerticalSolidList"/>
    <dgm:cxn modelId="{912EDE5F-7706-4397-AE60-82FC75293509}" type="presParOf" srcId="{1E7A4050-EB5F-4804-A8FF-C1AD726CBE64}" destId="{5A008875-D4BF-4ABF-8996-F825A11B3251}" srcOrd="2" destOrd="0" presId="urn:microsoft.com/office/officeart/2018/2/layout/IconVerticalSolidList"/>
    <dgm:cxn modelId="{84BB9AF6-EA8F-488F-BC33-F6F3EF3EE170}" type="presParOf" srcId="{5A008875-D4BF-4ABF-8996-F825A11B3251}" destId="{6D1F03F1-1DC6-49AF-BE96-BA59327DFD02}" srcOrd="0" destOrd="0" presId="urn:microsoft.com/office/officeart/2018/2/layout/IconVerticalSolidList"/>
    <dgm:cxn modelId="{3750AEEA-919B-45F1-9D27-DD62B22E2A1D}" type="presParOf" srcId="{5A008875-D4BF-4ABF-8996-F825A11B3251}" destId="{9CA5C004-BA18-4625-82E6-31C77A845E01}" srcOrd="1" destOrd="0" presId="urn:microsoft.com/office/officeart/2018/2/layout/IconVerticalSolidList"/>
    <dgm:cxn modelId="{768952F1-459B-4706-A56A-3CCC3905576A}" type="presParOf" srcId="{5A008875-D4BF-4ABF-8996-F825A11B3251}" destId="{1C814F35-20B8-4EE4-BB7A-DEF02BE29D20}" srcOrd="2" destOrd="0" presId="urn:microsoft.com/office/officeart/2018/2/layout/IconVerticalSolidList"/>
    <dgm:cxn modelId="{A3E07FD5-9F8E-4384-9D77-6382637FEFEA}" type="presParOf" srcId="{5A008875-D4BF-4ABF-8996-F825A11B3251}" destId="{994B56F9-C8E1-4E7E-9614-6C6D3AB8C20C}" srcOrd="3" destOrd="0" presId="urn:microsoft.com/office/officeart/2018/2/layout/IconVerticalSolidList"/>
    <dgm:cxn modelId="{500246DA-0BF0-4EDE-98E8-8E535B63AFBD}" type="presParOf" srcId="{1E7A4050-EB5F-4804-A8FF-C1AD726CBE64}" destId="{F25BEAB4-5F5A-4D87-B841-77E06806FB2C}" srcOrd="3" destOrd="0" presId="urn:microsoft.com/office/officeart/2018/2/layout/IconVerticalSolidList"/>
    <dgm:cxn modelId="{31953055-D646-4C47-8387-67A81B382807}" type="presParOf" srcId="{1E7A4050-EB5F-4804-A8FF-C1AD726CBE64}" destId="{B2BA8AD6-344D-4500-B29A-874556CAC509}" srcOrd="4" destOrd="0" presId="urn:microsoft.com/office/officeart/2018/2/layout/IconVerticalSolidList"/>
    <dgm:cxn modelId="{B746F932-ADF7-4861-99F0-8CDD5ADAD0AE}" type="presParOf" srcId="{B2BA8AD6-344D-4500-B29A-874556CAC509}" destId="{DC29461C-02B3-4F10-A985-577D74A3DAF9}" srcOrd="0" destOrd="0" presId="urn:microsoft.com/office/officeart/2018/2/layout/IconVerticalSolidList"/>
    <dgm:cxn modelId="{80F20747-EC3E-4723-90B6-042A0501B630}" type="presParOf" srcId="{B2BA8AD6-344D-4500-B29A-874556CAC509}" destId="{EF5A9ABD-A0E9-475C-8CE4-B01755521B32}" srcOrd="1" destOrd="0" presId="urn:microsoft.com/office/officeart/2018/2/layout/IconVerticalSolidList"/>
    <dgm:cxn modelId="{C2F46163-D264-4A3F-9824-E774C7E1238A}" type="presParOf" srcId="{B2BA8AD6-344D-4500-B29A-874556CAC509}" destId="{4CAE2A68-707C-407D-AF41-098864ED1288}" srcOrd="2" destOrd="0" presId="urn:microsoft.com/office/officeart/2018/2/layout/IconVerticalSolidList"/>
    <dgm:cxn modelId="{B69A349D-AFEC-472B-B9FF-D400B7063ACC}" type="presParOf" srcId="{B2BA8AD6-344D-4500-B29A-874556CAC509}" destId="{B2F8CCC0-FBF6-4D4A-94A7-1DBF65FB0409}" srcOrd="3" destOrd="0" presId="urn:microsoft.com/office/officeart/2018/2/layout/IconVerticalSolidList"/>
    <dgm:cxn modelId="{F4815E57-75B6-4BEE-B618-5442679B3D4D}" type="presParOf" srcId="{1E7A4050-EB5F-4804-A8FF-C1AD726CBE64}" destId="{468EAC11-C65A-4436-928D-FF2C72D51015}" srcOrd="5" destOrd="0" presId="urn:microsoft.com/office/officeart/2018/2/layout/IconVerticalSolidList"/>
    <dgm:cxn modelId="{5E115B0F-A57E-4EA6-B26E-DAA0494E9040}" type="presParOf" srcId="{1E7A4050-EB5F-4804-A8FF-C1AD726CBE64}" destId="{7BA52522-B45B-4A45-A2DD-3E3A2F5EBF75}" srcOrd="6" destOrd="0" presId="urn:microsoft.com/office/officeart/2018/2/layout/IconVerticalSolidList"/>
    <dgm:cxn modelId="{57E7D44B-0A47-45F3-812A-F4D85566EB74}" type="presParOf" srcId="{7BA52522-B45B-4A45-A2DD-3E3A2F5EBF75}" destId="{FDAF0F4B-A3F7-4AEA-8BE6-351C9B4CF365}" srcOrd="0" destOrd="0" presId="urn:microsoft.com/office/officeart/2018/2/layout/IconVerticalSolidList"/>
    <dgm:cxn modelId="{6F7D3AF3-CC0A-4420-B5E6-AFC518870E6B}" type="presParOf" srcId="{7BA52522-B45B-4A45-A2DD-3E3A2F5EBF75}" destId="{358C848D-B9B6-445C-AA7A-CE2093BA0026}" srcOrd="1" destOrd="0" presId="urn:microsoft.com/office/officeart/2018/2/layout/IconVerticalSolidList"/>
    <dgm:cxn modelId="{1CACA9BC-64B9-4477-8F00-17A744A22EB7}" type="presParOf" srcId="{7BA52522-B45B-4A45-A2DD-3E3A2F5EBF75}" destId="{3097FB3A-3E55-48D7-A8B2-323D6FEB6939}" srcOrd="2" destOrd="0" presId="urn:microsoft.com/office/officeart/2018/2/layout/IconVerticalSolidList"/>
    <dgm:cxn modelId="{1999CDAF-A28F-4390-BF7C-C0DE1679F8A9}" type="presParOf" srcId="{7BA52522-B45B-4A45-A2DD-3E3A2F5EBF75}" destId="{689CCE19-8603-44D6-ABAF-4972BB696E1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0C55C-30BD-4786-8FFE-D42375E8053B}">
      <dsp:nvSpPr>
        <dsp:cNvPr id="0" name=""/>
        <dsp:cNvSpPr/>
      </dsp:nvSpPr>
      <dsp:spPr>
        <a:xfrm>
          <a:off x="212335" y="469890"/>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EFF838-29C6-4680-B0CD-2979FC2C4DF8}">
      <dsp:nvSpPr>
        <dsp:cNvPr id="0" name=""/>
        <dsp:cNvSpPr/>
      </dsp:nvSpPr>
      <dsp:spPr>
        <a:xfrm>
          <a:off x="492877" y="750432"/>
          <a:ext cx="774830" cy="77483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EC890A-9205-4F15-A4F9-F21FC67E925F}">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nl-NL" sz="1700" kern="1200"/>
            <a:t>Ontwikkel een Strategische nota voor de middellange termijn ,met voldoende draagvlak van het AB en de clubs.</a:t>
          </a:r>
          <a:endParaRPr lang="en-US" sz="1700" kern="1200"/>
        </a:p>
      </dsp:txBody>
      <dsp:txXfrm>
        <a:off x="1834517" y="469890"/>
        <a:ext cx="3148942" cy="1335915"/>
      </dsp:txXfrm>
    </dsp:sp>
    <dsp:sp modelId="{5D38FEC7-2577-489F-8F6B-3190CB00ADC5}">
      <dsp:nvSpPr>
        <dsp:cNvPr id="0" name=""/>
        <dsp:cNvSpPr/>
      </dsp:nvSpPr>
      <dsp:spPr>
        <a:xfrm>
          <a:off x="5532139" y="469890"/>
          <a:ext cx="1335915" cy="13359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5EC70A-7947-43DE-9AD1-0820EFD84E41}">
      <dsp:nvSpPr>
        <dsp:cNvPr id="0" name=""/>
        <dsp:cNvSpPr/>
      </dsp:nvSpPr>
      <dsp:spPr>
        <a:xfrm>
          <a:off x="5812681" y="750432"/>
          <a:ext cx="774830" cy="77483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33B44A-D34E-44DC-A083-325317A226C4}">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nl-NL" sz="1700" kern="1200"/>
            <a:t>Doet als strategische partner gevraagd en ongevraagd voorstellen aan DB/AB ten aanzien van bijstelling van de vigerende Strategische nota. </a:t>
          </a:r>
          <a:endParaRPr lang="en-US" sz="1700" kern="1200"/>
        </a:p>
      </dsp:txBody>
      <dsp:txXfrm>
        <a:off x="7154322" y="469890"/>
        <a:ext cx="3148942" cy="1335915"/>
      </dsp:txXfrm>
    </dsp:sp>
    <dsp:sp modelId="{7C31DFE6-A191-489F-BEDE-D741B22E5090}">
      <dsp:nvSpPr>
        <dsp:cNvPr id="0" name=""/>
        <dsp:cNvSpPr/>
      </dsp:nvSpPr>
      <dsp:spPr>
        <a:xfrm>
          <a:off x="212335" y="2545532"/>
          <a:ext cx="1335915" cy="133591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7730F8-A991-4F76-8B80-D9A0F66F7997}">
      <dsp:nvSpPr>
        <dsp:cNvPr id="0" name=""/>
        <dsp:cNvSpPr/>
      </dsp:nvSpPr>
      <dsp:spPr>
        <a:xfrm>
          <a:off x="492877" y="2826074"/>
          <a:ext cx="774830" cy="77483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C73380-7D5A-4453-B710-F80D92A2F258}">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nl-NL" sz="1700" kern="1200"/>
            <a:t>Uitwerken van strategische positie van Kiwanis Nederland en Kiwanis Clubs binnen Kiwanis International</a:t>
          </a:r>
          <a:endParaRPr lang="en-US" sz="1700" kern="1200"/>
        </a:p>
      </dsp:txBody>
      <dsp:txXfrm>
        <a:off x="1834517" y="2545532"/>
        <a:ext cx="3148942" cy="1335915"/>
      </dsp:txXfrm>
    </dsp:sp>
    <dsp:sp modelId="{5A6EF9E7-03AB-45AD-8398-1C957EC35611}">
      <dsp:nvSpPr>
        <dsp:cNvPr id="0" name=""/>
        <dsp:cNvSpPr/>
      </dsp:nvSpPr>
      <dsp:spPr>
        <a:xfrm>
          <a:off x="5532139" y="2545532"/>
          <a:ext cx="1335915" cy="13359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8C458A-336C-47E9-92A0-39D19D3ADFDD}">
      <dsp:nvSpPr>
        <dsp:cNvPr id="0" name=""/>
        <dsp:cNvSpPr/>
      </dsp:nvSpPr>
      <dsp:spPr>
        <a:xfrm>
          <a:off x="5812681" y="2826074"/>
          <a:ext cx="774830" cy="77483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DBD841-A7CC-482B-9767-1622027E9F73}">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nl-NL" sz="1700" kern="1200"/>
            <a:t>Evaluatie van de vigerende Strategische nota aan het DB en AB en rapporteert hierover jaarlijks aan de ALV. </a:t>
          </a:r>
          <a:endParaRPr lang="en-US" sz="1700" kern="1200"/>
        </a:p>
      </dsp:txBody>
      <dsp:txXfrm>
        <a:off x="7154322" y="2545532"/>
        <a:ext cx="3148942" cy="1335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93A8D-599E-4075-BDB2-3E733F67FDEA}">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178D7F-B0D3-4AC8-840F-516A075CA886}">
      <dsp:nvSpPr>
        <dsp:cNvPr id="0" name=""/>
        <dsp:cNvSpPr/>
      </dsp:nvSpPr>
      <dsp:spPr>
        <a:xfrm>
          <a:off x="375988" y="280191"/>
          <a:ext cx="683614" cy="68361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856BEF-F416-4B82-8BE2-6071EBD4B80F}">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nl-NL" sz="2500" kern="1200" dirty="0"/>
            <a:t>De nota geeft richtlijnen aan de </a:t>
          </a:r>
          <a:r>
            <a:rPr lang="nl-NL" sz="2500" kern="1200" dirty="0" err="1"/>
            <a:t>Kiwanis</a:t>
          </a:r>
          <a:r>
            <a:rPr lang="nl-NL" sz="2500" kern="1200" dirty="0"/>
            <a:t> organisatie voor de termijn van Oktober 2019 en volgende jaren.</a:t>
          </a:r>
          <a:endParaRPr lang="en-US" sz="2500" kern="1200" dirty="0"/>
        </a:p>
      </dsp:txBody>
      <dsp:txXfrm>
        <a:off x="1435590" y="531"/>
        <a:ext cx="9080009" cy="1242935"/>
      </dsp:txXfrm>
    </dsp:sp>
    <dsp:sp modelId="{38AA191C-858F-4EED-82FC-1FE23B1718C5}">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14A189-1642-4789-AA5A-01FD8AE51E41}">
      <dsp:nvSpPr>
        <dsp:cNvPr id="0" name=""/>
        <dsp:cNvSpPr/>
      </dsp:nvSpPr>
      <dsp:spPr>
        <a:xfrm>
          <a:off x="375988" y="1833861"/>
          <a:ext cx="683614" cy="68361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28A3E9-864C-4369-AE68-C162D64252CF}">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nl-NL" sz="2500" kern="1200" dirty="0"/>
            <a:t>De Strategie commissie beveelt aan om de geformuleerde richtlijnen regelmatig te evalueren.</a:t>
          </a:r>
          <a:endParaRPr lang="en-US" sz="2500" kern="1200" dirty="0"/>
        </a:p>
      </dsp:txBody>
      <dsp:txXfrm>
        <a:off x="1435590" y="1554201"/>
        <a:ext cx="9080009" cy="1242935"/>
      </dsp:txXfrm>
    </dsp:sp>
    <dsp:sp modelId="{C999A559-44E5-49B8-9888-450A5AAE3BBE}">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5C90A1-2D49-42ED-B306-82E2E46F9E78}">
      <dsp:nvSpPr>
        <dsp:cNvPr id="0" name=""/>
        <dsp:cNvSpPr/>
      </dsp:nvSpPr>
      <dsp:spPr>
        <a:xfrm>
          <a:off x="375988" y="3387531"/>
          <a:ext cx="683614" cy="68361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BFC869-441D-4D82-B9E2-1844C52E0DD1}">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nl-NL" sz="2500" kern="1200" dirty="0"/>
            <a:t>De commissie heeft gemeend geen oordeel te geven over het vigerende strategisch plan van 2013-2018.</a:t>
          </a:r>
          <a:endParaRPr lang="en-US" sz="2500" kern="1200" dirty="0"/>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A763F-B060-46A3-AE4C-8667B28EEE57}">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EE0D2C-80D7-4B14-B257-BF64DA53C6C8}">
      <dsp:nvSpPr>
        <dsp:cNvPr id="0" name=""/>
        <dsp:cNvSpPr/>
      </dsp:nvSpPr>
      <dsp:spPr>
        <a:xfrm>
          <a:off x="375988" y="280191"/>
          <a:ext cx="683614" cy="68361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BAB66B-8170-4FE8-AFBB-A32D8AB2A51C}">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nl-NL" sz="2300" kern="1200"/>
            <a:t>De commissie hecht eraan om de voorgaande commissie, die om hun moverende reden niet tot een eindresultaat is gekomen, te bedanken voor hun inspanningen. </a:t>
          </a:r>
          <a:endParaRPr lang="en-US" sz="2300" kern="1200"/>
        </a:p>
      </dsp:txBody>
      <dsp:txXfrm>
        <a:off x="1435590" y="531"/>
        <a:ext cx="9080009" cy="1242935"/>
      </dsp:txXfrm>
    </dsp:sp>
    <dsp:sp modelId="{AD958EAE-3C9F-44AA-9E9E-B60D578520A0}">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762C5-D8AF-4661-AF23-EBC5BD3B1C02}">
      <dsp:nvSpPr>
        <dsp:cNvPr id="0" name=""/>
        <dsp:cNvSpPr/>
      </dsp:nvSpPr>
      <dsp:spPr>
        <a:xfrm>
          <a:off x="375988" y="1833861"/>
          <a:ext cx="683614" cy="68361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7179A1-65E6-48DA-AAEE-B5F002F33686}">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nl-NL" sz="2300" kern="1200"/>
            <a:t>Ook hecht de commissie eraan om de Strategische Nota zo eenvoudig mogelijk te laten zijn waardoor de leesbaarheid en de intentie duidelijk kenbaar gemaakt kunnen worden.</a:t>
          </a:r>
          <a:endParaRPr lang="en-US" sz="2300" kern="1200"/>
        </a:p>
      </dsp:txBody>
      <dsp:txXfrm>
        <a:off x="1435590" y="1554201"/>
        <a:ext cx="9080009" cy="1242935"/>
      </dsp:txXfrm>
    </dsp:sp>
    <dsp:sp modelId="{A5C24EEF-67B4-4C54-93CD-B1AAF6621F1C}">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274F11-6A4A-4B77-8C1B-A8485859ECC4}">
      <dsp:nvSpPr>
        <dsp:cNvPr id="0" name=""/>
        <dsp:cNvSpPr/>
      </dsp:nvSpPr>
      <dsp:spPr>
        <a:xfrm>
          <a:off x="375988" y="3387531"/>
          <a:ext cx="683614" cy="68361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2E64CB-42A1-4A5A-8E96-4FB54756DCA8}">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nl-NL" sz="2300" kern="1200" dirty="0"/>
            <a:t>De verspreiding van de nota zal dan ook, in hanteerbaar formaat, naar alle leden worden verzonden.</a:t>
          </a:r>
          <a:endParaRPr lang="en-US" sz="2300" kern="1200" dirty="0"/>
        </a:p>
      </dsp:txBody>
      <dsp:txXfrm>
        <a:off x="1435590" y="3107870"/>
        <a:ext cx="9080009" cy="1242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4BA20-1F94-4D7C-8BF3-EEE85D154C85}">
      <dsp:nvSpPr>
        <dsp:cNvPr id="0" name=""/>
        <dsp:cNvSpPr/>
      </dsp:nvSpPr>
      <dsp:spPr>
        <a:xfrm>
          <a:off x="0" y="3399"/>
          <a:ext cx="10515600" cy="7240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C9D810-F6E0-45E2-AD16-5CF5201236C8}">
      <dsp:nvSpPr>
        <dsp:cNvPr id="0" name=""/>
        <dsp:cNvSpPr/>
      </dsp:nvSpPr>
      <dsp:spPr>
        <a:xfrm>
          <a:off x="219037" y="166319"/>
          <a:ext cx="398249" cy="39824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C05260-D568-45C1-ABF9-19B37E83A0A6}">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nl-NL" sz="1900" kern="1200" dirty="0"/>
            <a:t>Levendig, inspirerend, uitdagend, midden in de samenleving staand  </a:t>
          </a:r>
          <a:endParaRPr lang="en-US" sz="1900" kern="1200" dirty="0"/>
        </a:p>
      </dsp:txBody>
      <dsp:txXfrm>
        <a:off x="836323" y="3399"/>
        <a:ext cx="9679276" cy="724089"/>
      </dsp:txXfrm>
    </dsp:sp>
    <dsp:sp modelId="{761F1A8F-EE70-4391-88EC-55E979AD1CBD}">
      <dsp:nvSpPr>
        <dsp:cNvPr id="0" name=""/>
        <dsp:cNvSpPr/>
      </dsp:nvSpPr>
      <dsp:spPr>
        <a:xfrm>
          <a:off x="0" y="908511"/>
          <a:ext cx="10515600" cy="72408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4947E4-31FB-4AA1-8146-5252A0312512}">
      <dsp:nvSpPr>
        <dsp:cNvPr id="0" name=""/>
        <dsp:cNvSpPr/>
      </dsp:nvSpPr>
      <dsp:spPr>
        <a:xfrm>
          <a:off x="219037" y="1071431"/>
          <a:ext cx="398249" cy="39824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C6521E-BD1C-476A-8B17-024BCC516587}">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nl-NL" sz="1900" kern="1200" dirty="0"/>
            <a:t>Diversiteit, zorgzaam, aan de weg timmerend, hulp biedend           </a:t>
          </a:r>
          <a:endParaRPr lang="en-US" sz="1900" kern="1200" dirty="0"/>
        </a:p>
      </dsp:txBody>
      <dsp:txXfrm>
        <a:off x="836323" y="908511"/>
        <a:ext cx="9679276" cy="724089"/>
      </dsp:txXfrm>
    </dsp:sp>
    <dsp:sp modelId="{95F8F5F5-F8AE-4A54-941E-56652780DE0C}">
      <dsp:nvSpPr>
        <dsp:cNvPr id="0" name=""/>
        <dsp:cNvSpPr/>
      </dsp:nvSpPr>
      <dsp:spPr>
        <a:xfrm>
          <a:off x="0" y="1813624"/>
          <a:ext cx="10515600" cy="72408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435784-5DE2-4E31-90C2-603151064810}">
      <dsp:nvSpPr>
        <dsp:cNvPr id="0" name=""/>
        <dsp:cNvSpPr/>
      </dsp:nvSpPr>
      <dsp:spPr>
        <a:xfrm>
          <a:off x="219037" y="1976544"/>
          <a:ext cx="398249" cy="39824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D38559-9AF0-4CBE-8C7F-2C3FACB0692B}">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nl-NL" sz="1900" kern="1200" dirty="0"/>
            <a:t>Trots en zichtbaar! </a:t>
          </a:r>
          <a:endParaRPr lang="en-US" sz="1900" kern="1200" dirty="0"/>
        </a:p>
      </dsp:txBody>
      <dsp:txXfrm>
        <a:off x="836323" y="1813624"/>
        <a:ext cx="9679276" cy="724089"/>
      </dsp:txXfrm>
    </dsp:sp>
    <dsp:sp modelId="{E3E5B89B-F18F-443E-90A0-540032CAC0C9}">
      <dsp:nvSpPr>
        <dsp:cNvPr id="0" name=""/>
        <dsp:cNvSpPr/>
      </dsp:nvSpPr>
      <dsp:spPr>
        <a:xfrm>
          <a:off x="0" y="2718736"/>
          <a:ext cx="10515600" cy="72408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E8DD8B-884C-4DA8-BC65-5197C9E5BB0F}">
      <dsp:nvSpPr>
        <dsp:cNvPr id="0" name=""/>
        <dsp:cNvSpPr/>
      </dsp:nvSpPr>
      <dsp:spPr>
        <a:xfrm>
          <a:off x="219037" y="2881656"/>
          <a:ext cx="398249" cy="39824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EC8F7C-8951-4D92-90B5-27D36E4F464C}">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nl-NL" sz="1900" kern="1200" dirty="0"/>
            <a:t>Kortom service verlenende clubs met een doorsnee van leden uit de gehele maatschappij!</a:t>
          </a:r>
          <a:endParaRPr lang="en-US" sz="1900" kern="1200" dirty="0"/>
        </a:p>
      </dsp:txBody>
      <dsp:txXfrm>
        <a:off x="836323" y="2718736"/>
        <a:ext cx="9679276" cy="724089"/>
      </dsp:txXfrm>
    </dsp:sp>
    <dsp:sp modelId="{ADCCC15C-B2C6-4823-8137-F4B853A161D1}">
      <dsp:nvSpPr>
        <dsp:cNvPr id="0" name=""/>
        <dsp:cNvSpPr/>
      </dsp:nvSpPr>
      <dsp:spPr>
        <a:xfrm>
          <a:off x="0" y="3623848"/>
          <a:ext cx="10515600" cy="72408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BF837A-FDB1-4800-9DB7-2D2DA025DE3A}">
      <dsp:nvSpPr>
        <dsp:cNvPr id="0" name=""/>
        <dsp:cNvSpPr/>
      </dsp:nvSpPr>
      <dsp:spPr>
        <a:xfrm>
          <a:off x="219037" y="3786768"/>
          <a:ext cx="398249" cy="398249"/>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EB3ABF-18C0-47DC-BD6F-8B970953BDCD}">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nl-NL" sz="1900" kern="1200"/>
            <a:t>Motto: SERVING THE CHILDREN OF THE WORLD </a:t>
          </a:r>
          <a:endParaRPr lang="en-US" sz="1900" kern="1200"/>
        </a:p>
      </dsp:txBody>
      <dsp:txXfrm>
        <a:off x="836323" y="3623848"/>
        <a:ext cx="9679276" cy="7240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81B46-1876-4D19-A359-C757142DB7D8}">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1D2133-B787-4DFA-849A-41A35C47A996}">
      <dsp:nvSpPr>
        <dsp:cNvPr id="0" name=""/>
        <dsp:cNvSpPr/>
      </dsp:nvSpPr>
      <dsp:spPr>
        <a:xfrm>
          <a:off x="375988" y="280191"/>
          <a:ext cx="683614" cy="68361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9A946B-4E34-461F-B3F6-B52E298BA926}">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90000"/>
            </a:lnSpc>
            <a:spcBef>
              <a:spcPct val="0"/>
            </a:spcBef>
            <a:spcAft>
              <a:spcPct val="35000"/>
            </a:spcAft>
            <a:buNone/>
          </a:pPr>
          <a:r>
            <a:rPr lang="nl-NL" sz="2100" kern="1200"/>
            <a:t>Om de richtlijnen zo eenvoudig mogelijk in de nota verwerkt te krijgen heeft de commissie gemeend om 10 speerpunten te benoemen. </a:t>
          </a:r>
          <a:endParaRPr lang="en-US" sz="2100" kern="1200"/>
        </a:p>
      </dsp:txBody>
      <dsp:txXfrm>
        <a:off x="1435590" y="531"/>
        <a:ext cx="9080009" cy="1242935"/>
      </dsp:txXfrm>
    </dsp:sp>
    <dsp:sp modelId="{B85FE79F-57D4-47F8-8932-F175CBEAAFD9}">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68B426-A254-4005-AECB-0FF4575C66D3}">
      <dsp:nvSpPr>
        <dsp:cNvPr id="0" name=""/>
        <dsp:cNvSpPr/>
      </dsp:nvSpPr>
      <dsp:spPr>
        <a:xfrm>
          <a:off x="375988" y="1833861"/>
          <a:ext cx="683614" cy="68361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321FD4-3452-4FB2-A3B4-3709553D62B1}">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90000"/>
            </a:lnSpc>
            <a:spcBef>
              <a:spcPct val="0"/>
            </a:spcBef>
            <a:spcAft>
              <a:spcPct val="35000"/>
            </a:spcAft>
            <a:buNone/>
          </a:pPr>
          <a:r>
            <a:rPr lang="nl-NL" sz="2100" kern="1200"/>
            <a:t>Bij deze punten zal de commissie aangeven in het kort wat zij voor ogen heeft en wie of wat de initiator is van de beoogde richtlijn. </a:t>
          </a:r>
          <a:endParaRPr lang="en-US" sz="2100" kern="1200"/>
        </a:p>
      </dsp:txBody>
      <dsp:txXfrm>
        <a:off x="1435590" y="1554201"/>
        <a:ext cx="9080009" cy="1242935"/>
      </dsp:txXfrm>
    </dsp:sp>
    <dsp:sp modelId="{46CB278C-1510-41F9-8773-EDD1A93285C8}">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103874-1FAB-4AD0-BD25-A7C2029FBB7F}">
      <dsp:nvSpPr>
        <dsp:cNvPr id="0" name=""/>
        <dsp:cNvSpPr/>
      </dsp:nvSpPr>
      <dsp:spPr>
        <a:xfrm>
          <a:off x="375988" y="3387531"/>
          <a:ext cx="683614" cy="68361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AE2807-403F-4A56-BFFC-8BC02609C427}">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90000"/>
            </a:lnSpc>
            <a:spcBef>
              <a:spcPct val="0"/>
            </a:spcBef>
            <a:spcAft>
              <a:spcPct val="35000"/>
            </a:spcAft>
            <a:buNone/>
          </a:pPr>
          <a:r>
            <a:rPr lang="nl-NL" sz="2100" kern="1200"/>
            <a:t>De commissie zal niet de uitvoering van de punten op zich nemen, maar is bereid om met stakeholders mee te denken om de richtlijnen ter bevordering van de actualiteit en de toekomstbestendigheid van KIDN te implementeren. </a:t>
          </a:r>
          <a:endParaRPr lang="en-US" sz="2100" kern="1200"/>
        </a:p>
      </dsp:txBody>
      <dsp:txXfrm>
        <a:off x="1435590" y="3107870"/>
        <a:ext cx="9080009" cy="1242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6D23C-5E03-4B5A-9EE1-9F895F1785CB}">
      <dsp:nvSpPr>
        <dsp:cNvPr id="0" name=""/>
        <dsp:cNvSpPr/>
      </dsp:nvSpPr>
      <dsp:spPr>
        <a:xfrm>
          <a:off x="0" y="53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F1DDE8-A7A8-4A1C-8DE6-83BE0D7E631F}">
      <dsp:nvSpPr>
        <dsp:cNvPr id="0" name=""/>
        <dsp:cNvSpPr/>
      </dsp:nvSpPr>
      <dsp:spPr>
        <a:xfrm>
          <a:off x="375988" y="280191"/>
          <a:ext cx="683614" cy="68361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AEC939-B277-4FA8-8984-D74A7A68DB38}">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nl-NL" sz="2100" kern="1200"/>
            <a:t>Kiwanis communicatie minder in woorden maar meer in plaatjes en beeld communiceren.</a:t>
          </a:r>
          <a:endParaRPr lang="en-US" sz="2100" kern="1200"/>
        </a:p>
      </dsp:txBody>
      <dsp:txXfrm>
        <a:off x="1435590" y="531"/>
        <a:ext cx="9080009" cy="1242935"/>
      </dsp:txXfrm>
    </dsp:sp>
    <dsp:sp modelId="{D1F821CC-73F5-4667-99A9-803745BBE200}">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A7A55D-7C7C-4BCD-AE86-22CE9B97FC59}">
      <dsp:nvSpPr>
        <dsp:cNvPr id="0" name=""/>
        <dsp:cNvSpPr/>
      </dsp:nvSpPr>
      <dsp:spPr>
        <a:xfrm>
          <a:off x="375988" y="1833861"/>
          <a:ext cx="683614" cy="68361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19A18B-F8C5-4A92-8BCA-1567C78D6BAB}">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nl-NL" sz="2100" kern="1200"/>
            <a:t>Clubbuilding wordt nu niet specifiek gestuurd, maar als groei b.v. een focus is, dan moet dit in de Kiwanis organisatie geborgd worden.                                     Suggesties : leden van commissies voor meerdere jaren benoemen.  </a:t>
          </a:r>
          <a:endParaRPr lang="en-US" sz="2100" kern="1200"/>
        </a:p>
      </dsp:txBody>
      <dsp:txXfrm>
        <a:off x="1435590" y="1554201"/>
        <a:ext cx="9080009" cy="1242935"/>
      </dsp:txXfrm>
    </dsp:sp>
    <dsp:sp modelId="{BAEC0E0B-BF02-4DC4-8D2E-DFE08BA67237}">
      <dsp:nvSpPr>
        <dsp:cNvPr id="0" name=""/>
        <dsp:cNvSpPr/>
      </dsp:nvSpPr>
      <dsp:spPr>
        <a:xfrm>
          <a:off x="0" y="3107870"/>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AF2A4E-EA86-4221-B19A-59BDC4873592}">
      <dsp:nvSpPr>
        <dsp:cNvPr id="0" name=""/>
        <dsp:cNvSpPr/>
      </dsp:nvSpPr>
      <dsp:spPr>
        <a:xfrm>
          <a:off x="375988" y="3387531"/>
          <a:ext cx="683614" cy="68361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0089C8-7490-4D58-8CA2-BBCF14D9C067}">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nl-NL" sz="2100" kern="1200"/>
            <a:t>Mogelijke samenwerking of partnerships met andere  clubs zoals JCI, Roundtable etc.</a:t>
          </a:r>
          <a:endParaRPr lang="en-US" sz="2100" kern="1200" dirty="0"/>
        </a:p>
      </dsp:txBody>
      <dsp:txXfrm>
        <a:off x="1435590" y="3107870"/>
        <a:ext cx="9080009" cy="1242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6D23C-5E03-4B5A-9EE1-9F895F1785CB}">
      <dsp:nvSpPr>
        <dsp:cNvPr id="0" name=""/>
        <dsp:cNvSpPr/>
      </dsp:nvSpPr>
      <dsp:spPr>
        <a:xfrm>
          <a:off x="0" y="53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F1DDE8-A7A8-4A1C-8DE6-83BE0D7E631F}">
      <dsp:nvSpPr>
        <dsp:cNvPr id="0" name=""/>
        <dsp:cNvSpPr/>
      </dsp:nvSpPr>
      <dsp:spPr>
        <a:xfrm>
          <a:off x="375988" y="280191"/>
          <a:ext cx="683614" cy="68361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AEC939-B277-4FA8-8984-D74A7A68DB38}">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dirty="0"/>
            <a:t>Om </a:t>
          </a:r>
          <a:r>
            <a:rPr lang="en-US" sz="1600" kern="1200" dirty="0" err="1"/>
            <a:t>meer</a:t>
          </a:r>
          <a:r>
            <a:rPr lang="en-US" sz="1600" kern="1200" dirty="0"/>
            <a:t> </a:t>
          </a:r>
          <a:r>
            <a:rPr lang="en-US" sz="1600" kern="1200" dirty="0" err="1"/>
            <a:t>imput</a:t>
          </a:r>
          <a:r>
            <a:rPr lang="en-US" sz="1600" kern="1200" dirty="0"/>
            <a:t> </a:t>
          </a:r>
          <a:r>
            <a:rPr lang="en-US" sz="1600" kern="1200" dirty="0" err="1"/>
            <a:t>te</a:t>
          </a:r>
          <a:r>
            <a:rPr lang="en-US" sz="1600" kern="1200" dirty="0"/>
            <a:t> </a:t>
          </a:r>
          <a:r>
            <a:rPr lang="en-US" sz="1600" kern="1200" dirty="0" err="1"/>
            <a:t>verkijrgen</a:t>
          </a:r>
          <a:r>
            <a:rPr lang="en-US" sz="1600" kern="1200" dirty="0"/>
            <a:t> </a:t>
          </a:r>
          <a:r>
            <a:rPr lang="en-US" sz="1600" kern="1200" dirty="0" err="1"/>
            <a:t>voor</a:t>
          </a:r>
          <a:r>
            <a:rPr lang="en-US" sz="1600" kern="1200" dirty="0"/>
            <a:t> de </a:t>
          </a:r>
          <a:r>
            <a:rPr lang="en-US" sz="1600" kern="1200" dirty="0" err="1"/>
            <a:t>Strategienota</a:t>
          </a:r>
          <a:r>
            <a:rPr lang="en-US" sz="1600" kern="1200" dirty="0"/>
            <a:t> </a:t>
          </a:r>
          <a:r>
            <a:rPr lang="en-US" sz="1600" kern="1200" dirty="0" err="1"/>
            <a:t>en</a:t>
          </a:r>
          <a:r>
            <a:rPr lang="en-US" sz="1600" kern="1200" dirty="0"/>
            <a:t> </a:t>
          </a:r>
          <a:r>
            <a:rPr lang="en-US" sz="1600" kern="1200" dirty="0" err="1"/>
            <a:t>ter</a:t>
          </a:r>
          <a:r>
            <a:rPr lang="en-US" sz="1600" kern="1200" dirty="0"/>
            <a:t> </a:t>
          </a:r>
          <a:r>
            <a:rPr lang="en-US" sz="1600" kern="1200" dirty="0" err="1"/>
            <a:t>verbreding</a:t>
          </a:r>
          <a:r>
            <a:rPr lang="en-US" sz="1600" kern="1200" dirty="0"/>
            <a:t> van het </a:t>
          </a:r>
          <a:r>
            <a:rPr lang="en-US" sz="1600" kern="1200" dirty="0" err="1"/>
            <a:t>draagvlak</a:t>
          </a:r>
          <a:r>
            <a:rPr lang="en-US" sz="1600" kern="1200" dirty="0"/>
            <a:t> </a:t>
          </a:r>
          <a:r>
            <a:rPr lang="en-US" sz="1600" kern="1200" dirty="0" err="1"/>
            <a:t>vragen</a:t>
          </a:r>
          <a:r>
            <a:rPr lang="en-US" sz="1600" kern="1200" dirty="0"/>
            <a:t> </a:t>
          </a:r>
          <a:r>
            <a:rPr lang="en-US" sz="1600" kern="1200" dirty="0" err="1"/>
            <a:t>wij</a:t>
          </a:r>
          <a:r>
            <a:rPr lang="en-US" sz="1600" kern="1200" dirty="0"/>
            <a:t> de LG’s </a:t>
          </a:r>
          <a:r>
            <a:rPr lang="en-US" sz="1600" kern="1200" dirty="0" err="1"/>
            <a:t>en</a:t>
          </a:r>
          <a:r>
            <a:rPr lang="en-US" sz="1600" kern="1200" dirty="0"/>
            <a:t> </a:t>
          </a:r>
          <a:r>
            <a:rPr lang="en-US" sz="1600" kern="1200" dirty="0" err="1"/>
            <a:t>commissievoorzitters</a:t>
          </a:r>
          <a:r>
            <a:rPr lang="en-US" sz="1600" kern="1200" dirty="0"/>
            <a:t> </a:t>
          </a:r>
          <a:r>
            <a:rPr lang="en-US" sz="1600" kern="1200" dirty="0" err="1"/>
            <a:t>onderstaande</a:t>
          </a:r>
          <a:r>
            <a:rPr lang="en-US" sz="1600" kern="1200" dirty="0"/>
            <a:t> </a:t>
          </a:r>
          <a:r>
            <a:rPr lang="en-US" sz="1600" kern="1200" dirty="0" err="1"/>
            <a:t>enquête</a:t>
          </a:r>
          <a:r>
            <a:rPr lang="en-US" sz="1600" kern="1200" dirty="0"/>
            <a:t> in </a:t>
          </a:r>
          <a:r>
            <a:rPr lang="en-US" sz="1600" kern="1200" dirty="0" err="1"/>
            <a:t>te</a:t>
          </a:r>
          <a:r>
            <a:rPr lang="en-US" sz="1600" kern="1200" dirty="0"/>
            <a:t> </a:t>
          </a:r>
          <a:r>
            <a:rPr lang="en-US" sz="1600" kern="1200" dirty="0" err="1"/>
            <a:t>vullen</a:t>
          </a:r>
          <a:r>
            <a:rPr lang="en-US" sz="1600" kern="1200" dirty="0"/>
            <a:t>.</a:t>
          </a:r>
        </a:p>
      </dsp:txBody>
      <dsp:txXfrm>
        <a:off x="1435590" y="531"/>
        <a:ext cx="9080009" cy="1242935"/>
      </dsp:txXfrm>
    </dsp:sp>
    <dsp:sp modelId="{D1F821CC-73F5-4667-99A9-803745BBE200}">
      <dsp:nvSpPr>
        <dsp:cNvPr id="0" name=""/>
        <dsp:cNvSpPr/>
      </dsp:nvSpPr>
      <dsp:spPr>
        <a:xfrm>
          <a:off x="0" y="143852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A7A55D-7C7C-4BCD-AE86-22CE9B97FC59}">
      <dsp:nvSpPr>
        <dsp:cNvPr id="0" name=""/>
        <dsp:cNvSpPr/>
      </dsp:nvSpPr>
      <dsp:spPr>
        <a:xfrm>
          <a:off x="375988" y="1833861"/>
          <a:ext cx="683614" cy="68361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19A18B-F8C5-4A92-8BCA-1567C78D6BAB}">
      <dsp:nvSpPr>
        <dsp:cNvPr id="0" name=""/>
        <dsp:cNvSpPr/>
      </dsp:nvSpPr>
      <dsp:spPr>
        <a:xfrm>
          <a:off x="1435590" y="1450720"/>
          <a:ext cx="9080009" cy="122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nl-NL" sz="1600" b="0" i="0" kern="1200" dirty="0"/>
            <a:t>De resultaten worden in een staafdiagram per antwoord getoond. Bij veel respondenten is het niet zo waardevol een </a:t>
          </a:r>
          <a:r>
            <a:rPr lang="nl-NL" sz="1600" b="0" i="1" kern="1200" dirty="0"/>
            <a:t>opmerkingenveld</a:t>
          </a:r>
          <a:r>
            <a:rPr lang="nl-NL" sz="1600" b="0" i="0" kern="1200" dirty="0"/>
            <a:t> te creëren, omdat het veel tijd kost alle opmerkingen te verwerken. </a:t>
          </a:r>
          <a:br>
            <a:rPr lang="nl-NL" sz="1600" b="0" i="0" kern="1200" dirty="0"/>
          </a:br>
          <a:r>
            <a:rPr lang="nl-NL" sz="1600" b="0" i="0" kern="1200" dirty="0"/>
            <a:t>Er is gekozen voor antwoorden (ranking) 1 t/m 7 omdat dit statistisch betrouwbaarder is.</a:t>
          </a:r>
          <a:endParaRPr lang="en-US" sz="1600" kern="1200" dirty="0"/>
        </a:p>
      </dsp:txBody>
      <dsp:txXfrm>
        <a:off x="1435590" y="1450720"/>
        <a:ext cx="9080009" cy="1229549"/>
      </dsp:txXfrm>
    </dsp:sp>
    <dsp:sp modelId="{BAEC0E0B-BF02-4DC4-8D2E-DFE08BA67237}">
      <dsp:nvSpPr>
        <dsp:cNvPr id="0" name=""/>
        <dsp:cNvSpPr/>
      </dsp:nvSpPr>
      <dsp:spPr>
        <a:xfrm>
          <a:off x="0" y="3107870"/>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AF2A4E-EA86-4221-B19A-59BDC4873592}">
      <dsp:nvSpPr>
        <dsp:cNvPr id="0" name=""/>
        <dsp:cNvSpPr/>
      </dsp:nvSpPr>
      <dsp:spPr>
        <a:xfrm>
          <a:off x="375988" y="3387531"/>
          <a:ext cx="683614" cy="68361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0089C8-7490-4D58-8CA2-BBCF14D9C067}">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nl-NL" sz="1600" b="0" i="0" kern="1200" dirty="0"/>
            <a:t>De link naar de </a:t>
          </a:r>
          <a:r>
            <a:rPr lang="nl-NL" sz="1600" b="0" i="0" kern="1200" dirty="0" err="1"/>
            <a:t>enquete</a:t>
          </a:r>
          <a:r>
            <a:rPr lang="nl-NL" sz="1600" b="0" i="0" kern="1200" dirty="0"/>
            <a:t> is:    </a:t>
          </a:r>
          <a:r>
            <a:rPr lang="nl-NL" sz="1600" b="0" i="0" kern="1200" dirty="0">
              <a:hlinkClick xmlns:r="http://schemas.openxmlformats.org/officeDocument/2006/relationships" r:id="rId7"/>
            </a:rPr>
            <a:t>https://forms.gle/xVPf45XJh8UtQsaH7</a:t>
          </a:r>
          <a:br>
            <a:rPr lang="nl-NL" sz="1600" kern="1200" dirty="0"/>
          </a:br>
          <a:r>
            <a:rPr lang="nl-NL" sz="1600" kern="1200" dirty="0"/>
            <a:t>Dank voor uw tijd en succes met het invullen. We zijn zeer benieuwd naar de resultaten.</a:t>
          </a:r>
          <a:endParaRPr lang="en-US" sz="1600" kern="1200" dirty="0"/>
        </a:p>
      </dsp:txBody>
      <dsp:txXfrm>
        <a:off x="1435590" y="3107870"/>
        <a:ext cx="9080009" cy="1242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2E32E-EA42-412B-88CD-6482873C5FF2}">
      <dsp:nvSpPr>
        <dsp:cNvPr id="0" name=""/>
        <dsp:cNvSpPr/>
      </dsp:nvSpPr>
      <dsp:spPr>
        <a:xfrm>
          <a:off x="0" y="3928"/>
          <a:ext cx="10515600" cy="9144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0139A-D926-4012-B560-40FA9802C546}">
      <dsp:nvSpPr>
        <dsp:cNvPr id="0" name=""/>
        <dsp:cNvSpPr/>
      </dsp:nvSpPr>
      <dsp:spPr>
        <a:xfrm>
          <a:off x="276611" y="209672"/>
          <a:ext cx="502929" cy="5029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A4FB3C-6179-4504-BF96-F8C60F9934BA}">
      <dsp:nvSpPr>
        <dsp:cNvPr id="0" name=""/>
        <dsp:cNvSpPr/>
      </dsp:nvSpPr>
      <dsp:spPr>
        <a:xfrm>
          <a:off x="1056151" y="3928"/>
          <a:ext cx="4732020"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90000"/>
            </a:lnSpc>
            <a:spcBef>
              <a:spcPct val="0"/>
            </a:spcBef>
            <a:spcAft>
              <a:spcPct val="35000"/>
            </a:spcAft>
            <a:buNone/>
          </a:pPr>
          <a:r>
            <a:rPr lang="nl-NL" sz="2000" kern="1200"/>
            <a:t>De leden van de Commissie :</a:t>
          </a:r>
          <a:endParaRPr lang="en-US" sz="2000" kern="1200"/>
        </a:p>
      </dsp:txBody>
      <dsp:txXfrm>
        <a:off x="1056151" y="3928"/>
        <a:ext cx="4732020" cy="914416"/>
      </dsp:txXfrm>
    </dsp:sp>
    <dsp:sp modelId="{819E72D6-1FC7-46E4-A3EB-2F54DE28E1B8}">
      <dsp:nvSpPr>
        <dsp:cNvPr id="0" name=""/>
        <dsp:cNvSpPr/>
      </dsp:nvSpPr>
      <dsp:spPr>
        <a:xfrm>
          <a:off x="5788171" y="3928"/>
          <a:ext cx="47263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488950">
            <a:lnSpc>
              <a:spcPct val="90000"/>
            </a:lnSpc>
            <a:spcBef>
              <a:spcPct val="0"/>
            </a:spcBef>
            <a:spcAft>
              <a:spcPct val="35000"/>
            </a:spcAft>
            <a:buNone/>
          </a:pPr>
          <a:r>
            <a:rPr lang="nl-NL" sz="1100" kern="1200"/>
            <a:t>Hendrik Beuving  voorzitter              KC Weert </a:t>
          </a:r>
          <a:endParaRPr lang="en-US" sz="1100" kern="1200"/>
        </a:p>
        <a:p>
          <a:pPr marL="0" lvl="0" indent="0" algn="l" defTabSz="488950">
            <a:lnSpc>
              <a:spcPct val="90000"/>
            </a:lnSpc>
            <a:spcBef>
              <a:spcPct val="0"/>
            </a:spcBef>
            <a:spcAft>
              <a:spcPct val="35000"/>
            </a:spcAft>
            <a:buNone/>
          </a:pPr>
          <a:r>
            <a:rPr lang="nl-NL" sz="1100" kern="1200"/>
            <a:t>Erik Luijkx    secretaris                        KC Westland </a:t>
          </a:r>
          <a:endParaRPr lang="en-US" sz="1100" kern="1200"/>
        </a:p>
        <a:p>
          <a:pPr marL="0" lvl="0" indent="0" algn="l" defTabSz="488950">
            <a:lnSpc>
              <a:spcPct val="90000"/>
            </a:lnSpc>
            <a:spcBef>
              <a:spcPct val="0"/>
            </a:spcBef>
            <a:spcAft>
              <a:spcPct val="35000"/>
            </a:spcAft>
            <a:buNone/>
          </a:pPr>
          <a:r>
            <a:rPr lang="nl-NL" sz="1100" kern="1200"/>
            <a:t>Michel Oldenburg                               KC  Zoetermeer		 </a:t>
          </a:r>
          <a:endParaRPr lang="en-US" sz="1100" kern="1200"/>
        </a:p>
        <a:p>
          <a:pPr marL="0" lvl="0" indent="0" algn="l" defTabSz="488950">
            <a:lnSpc>
              <a:spcPct val="90000"/>
            </a:lnSpc>
            <a:spcBef>
              <a:spcPct val="0"/>
            </a:spcBef>
            <a:spcAft>
              <a:spcPct val="35000"/>
            </a:spcAft>
            <a:buNone/>
          </a:pPr>
          <a:r>
            <a:rPr lang="nl-NL" sz="1100" kern="1200"/>
            <a:t>Guido Palm                                           KC Valkenburg Charlemagne </a:t>
          </a:r>
          <a:endParaRPr lang="en-US" sz="1100" kern="1200"/>
        </a:p>
      </dsp:txBody>
      <dsp:txXfrm>
        <a:off x="5788171" y="3928"/>
        <a:ext cx="4726396" cy="914416"/>
      </dsp:txXfrm>
    </dsp:sp>
    <dsp:sp modelId="{6D1F03F1-1DC6-49AF-BE96-BA59327DFD02}">
      <dsp:nvSpPr>
        <dsp:cNvPr id="0" name=""/>
        <dsp:cNvSpPr/>
      </dsp:nvSpPr>
      <dsp:spPr>
        <a:xfrm>
          <a:off x="0" y="1146949"/>
          <a:ext cx="10515600" cy="9144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A5C004-BA18-4625-82E6-31C77A845E01}">
      <dsp:nvSpPr>
        <dsp:cNvPr id="0" name=""/>
        <dsp:cNvSpPr/>
      </dsp:nvSpPr>
      <dsp:spPr>
        <a:xfrm>
          <a:off x="276611" y="1352693"/>
          <a:ext cx="502929" cy="5029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4B56F9-C8E1-4E7E-9614-6C6D3AB8C20C}">
      <dsp:nvSpPr>
        <dsp:cNvPr id="0" name=""/>
        <dsp:cNvSpPr/>
      </dsp:nvSpPr>
      <dsp:spPr>
        <a:xfrm>
          <a:off x="1056151" y="1146949"/>
          <a:ext cx="945841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90000"/>
            </a:lnSpc>
            <a:spcBef>
              <a:spcPct val="0"/>
            </a:spcBef>
            <a:spcAft>
              <a:spcPct val="35000"/>
            </a:spcAft>
            <a:buNone/>
          </a:pPr>
          <a:r>
            <a:rPr lang="nl-NL" sz="2000" kern="1200"/>
            <a:t>De taak van deze commissie is een strategie nota voor de komende jaren te produceren en te monitoren en daar waar nodig of gewenst, aan te passen aan de omstandigheden.</a:t>
          </a:r>
          <a:endParaRPr lang="en-US" sz="2000" kern="1200"/>
        </a:p>
      </dsp:txBody>
      <dsp:txXfrm>
        <a:off x="1056151" y="1146949"/>
        <a:ext cx="9458416" cy="914416"/>
      </dsp:txXfrm>
    </dsp:sp>
    <dsp:sp modelId="{DC29461C-02B3-4F10-A985-577D74A3DAF9}">
      <dsp:nvSpPr>
        <dsp:cNvPr id="0" name=""/>
        <dsp:cNvSpPr/>
      </dsp:nvSpPr>
      <dsp:spPr>
        <a:xfrm>
          <a:off x="0" y="2289971"/>
          <a:ext cx="10515600" cy="9144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5A9ABD-A0E9-475C-8CE4-B01755521B32}">
      <dsp:nvSpPr>
        <dsp:cNvPr id="0" name=""/>
        <dsp:cNvSpPr/>
      </dsp:nvSpPr>
      <dsp:spPr>
        <a:xfrm>
          <a:off x="276611" y="2495714"/>
          <a:ext cx="502929" cy="50292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F8CCC0-FBF6-4D4A-94A7-1DBF65FB0409}">
      <dsp:nvSpPr>
        <dsp:cNvPr id="0" name=""/>
        <dsp:cNvSpPr/>
      </dsp:nvSpPr>
      <dsp:spPr>
        <a:xfrm>
          <a:off x="1056151" y="2289971"/>
          <a:ext cx="945841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90000"/>
            </a:lnSpc>
            <a:spcBef>
              <a:spcPct val="0"/>
            </a:spcBef>
            <a:spcAft>
              <a:spcPct val="35000"/>
            </a:spcAft>
            <a:buNone/>
          </a:pPr>
          <a:r>
            <a:rPr lang="nl-NL" sz="2000" kern="1200"/>
            <a:t>Altijd in overleg met het bestuur van Kiwanis Internationaal District Nederland.</a:t>
          </a:r>
          <a:endParaRPr lang="en-US" sz="2000" kern="1200"/>
        </a:p>
      </dsp:txBody>
      <dsp:txXfrm>
        <a:off x="1056151" y="2289971"/>
        <a:ext cx="9458416" cy="914416"/>
      </dsp:txXfrm>
    </dsp:sp>
    <dsp:sp modelId="{FDAF0F4B-A3F7-4AEA-8BE6-351C9B4CF365}">
      <dsp:nvSpPr>
        <dsp:cNvPr id="0" name=""/>
        <dsp:cNvSpPr/>
      </dsp:nvSpPr>
      <dsp:spPr>
        <a:xfrm>
          <a:off x="0" y="3432992"/>
          <a:ext cx="10515600" cy="9144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8C848D-B9B6-445C-AA7A-CE2093BA0026}">
      <dsp:nvSpPr>
        <dsp:cNvPr id="0" name=""/>
        <dsp:cNvSpPr/>
      </dsp:nvSpPr>
      <dsp:spPr>
        <a:xfrm>
          <a:off x="276611" y="3638736"/>
          <a:ext cx="502929" cy="50292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9CCE19-8603-44D6-ABAF-4972BB696E1F}">
      <dsp:nvSpPr>
        <dsp:cNvPr id="0" name=""/>
        <dsp:cNvSpPr/>
      </dsp:nvSpPr>
      <dsp:spPr>
        <a:xfrm>
          <a:off x="1056151" y="3432992"/>
          <a:ext cx="945841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90000"/>
            </a:lnSpc>
            <a:spcBef>
              <a:spcPct val="0"/>
            </a:spcBef>
            <a:spcAft>
              <a:spcPct val="35000"/>
            </a:spcAft>
            <a:buNone/>
          </a:pPr>
          <a:r>
            <a:rPr lang="nl-NL" sz="2000" kern="1200"/>
            <a:t>De commissie staat open voor vragen !   </a:t>
          </a:r>
          <a:endParaRPr lang="en-US" sz="2000" kern="1200"/>
        </a:p>
      </dsp:txBody>
      <dsp:txXfrm>
        <a:off x="1056151" y="3432992"/>
        <a:ext cx="9458416" cy="91441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A26A9D-9A5E-45C7-A0AC-61A84A8BB7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7839EBB7-7A73-4A9F-A6AB-DB6FD148DE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CC06D4-87F0-4B35-A6A4-6F833B71FDED}" type="datetimeFigureOut">
              <a:rPr lang="nl-NL" smtClean="0"/>
              <a:t>19-2-2020</a:t>
            </a:fld>
            <a:endParaRPr lang="nl-NL"/>
          </a:p>
        </p:txBody>
      </p:sp>
      <p:sp>
        <p:nvSpPr>
          <p:cNvPr id="4" name="Footer Placeholder 3">
            <a:extLst>
              <a:ext uri="{FF2B5EF4-FFF2-40B4-BE49-F238E27FC236}">
                <a16:creationId xmlns:a16="http://schemas.microsoft.com/office/drawing/2014/main" id="{2D23D22D-70B8-4E56-B1F5-EBAD7F1826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5F37FB40-1D0B-4772-AC54-DD0737196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9BD9E-5835-4AE4-9DFD-FB95BF2C2D39}" type="slidenum">
              <a:rPr lang="nl-NL" smtClean="0"/>
              <a:t>‹nr.›</a:t>
            </a:fld>
            <a:endParaRPr lang="nl-NL"/>
          </a:p>
        </p:txBody>
      </p:sp>
    </p:spTree>
    <p:extLst>
      <p:ext uri="{BB962C8B-B14F-4D97-AF65-F5344CB8AC3E}">
        <p14:creationId xmlns:p14="http://schemas.microsoft.com/office/powerpoint/2010/main" val="532826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89048-C23D-B841-A8D0-03926E79E274}"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68F58-0417-AD43-878A-8D434C454FF1}" type="slidenum">
              <a:rPr lang="en-US" smtClean="0"/>
              <a:t>‹nr.›</a:t>
            </a:fld>
            <a:endParaRPr lang="en-US"/>
          </a:p>
        </p:txBody>
      </p:sp>
    </p:spTree>
    <p:extLst>
      <p:ext uri="{BB962C8B-B14F-4D97-AF65-F5344CB8AC3E}">
        <p14:creationId xmlns:p14="http://schemas.microsoft.com/office/powerpoint/2010/main" val="408013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68F58-0417-AD43-878A-8D434C454FF1}" type="slidenum">
              <a:rPr lang="en-US" smtClean="0"/>
              <a:t>1</a:t>
            </a:fld>
            <a:endParaRPr lang="en-US"/>
          </a:p>
        </p:txBody>
      </p:sp>
    </p:spTree>
    <p:extLst>
      <p:ext uri="{BB962C8B-B14F-4D97-AF65-F5344CB8AC3E}">
        <p14:creationId xmlns:p14="http://schemas.microsoft.com/office/powerpoint/2010/main" val="3902048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65AA-2D66-4750-BBD7-B19859F04B90}"/>
              </a:ext>
            </a:extLst>
          </p:cNvPr>
          <p:cNvSpPr>
            <a:spLocks noGrp="1"/>
          </p:cNvSpPr>
          <p:nvPr>
            <p:ph type="ctrTitle"/>
          </p:nvPr>
        </p:nvSpPr>
        <p:spPr>
          <a:xfrm>
            <a:off x="1524000" y="1600200"/>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56A7C1-F20B-4ABC-B325-1097E95F6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07BA33-3E2F-4B75-8592-27A6335908DF}"/>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5" name="Footer Placeholder 4">
            <a:extLst>
              <a:ext uri="{FF2B5EF4-FFF2-40B4-BE49-F238E27FC236}">
                <a16:creationId xmlns:a16="http://schemas.microsoft.com/office/drawing/2014/main" id="{23A03886-41DE-4D02-83F4-5372D76E565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FEEEBE7-3C9E-4B9A-8DAA-D858314FC59C}"/>
              </a:ext>
            </a:extLst>
          </p:cNvPr>
          <p:cNvSpPr>
            <a:spLocks noGrp="1"/>
          </p:cNvSpPr>
          <p:nvPr>
            <p:ph type="sldNum" sz="quarter" idx="12"/>
          </p:nvPr>
        </p:nvSpPr>
        <p:spPr/>
        <p:txBody>
          <a:bodyPr/>
          <a:lstStyle/>
          <a:p>
            <a:fld id="{9FF0871C-0EF5-4392-AF27-F62E00A8C2A1}" type="slidenum">
              <a:rPr lang="nl-NL" smtClean="0"/>
              <a:t>‹nr.›</a:t>
            </a:fld>
            <a:endParaRPr lang="nl-NL"/>
          </a:p>
        </p:txBody>
      </p:sp>
      <p:pic>
        <p:nvPicPr>
          <p:cNvPr id="7" name="Afbeelding 3">
            <a:extLst>
              <a:ext uri="{FF2B5EF4-FFF2-40B4-BE49-F238E27FC236}">
                <a16:creationId xmlns:a16="http://schemas.microsoft.com/office/drawing/2014/main" id="{BB552D7C-5AE5-49CD-A1B4-926CCA6BDD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930" y="136525"/>
            <a:ext cx="1469572" cy="1284513"/>
          </a:xfrm>
          <a:prstGeom prst="rect">
            <a:avLst/>
          </a:prstGeom>
        </p:spPr>
      </p:pic>
      <p:pic>
        <p:nvPicPr>
          <p:cNvPr id="8" name="Afbeelding 4">
            <a:extLst>
              <a:ext uri="{FF2B5EF4-FFF2-40B4-BE49-F238E27FC236}">
                <a16:creationId xmlns:a16="http://schemas.microsoft.com/office/drawing/2014/main" id="{B12B1987-3CFE-41FD-BF8A-07895127FD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1058" y="6427811"/>
            <a:ext cx="1216942" cy="222202"/>
          </a:xfrm>
          <a:prstGeom prst="rect">
            <a:avLst/>
          </a:prstGeom>
        </p:spPr>
      </p:pic>
    </p:spTree>
    <p:extLst>
      <p:ext uri="{BB962C8B-B14F-4D97-AF65-F5344CB8AC3E}">
        <p14:creationId xmlns:p14="http://schemas.microsoft.com/office/powerpoint/2010/main" val="2654601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985DE-980A-4E91-8FD4-9FB79D87C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39C315-EF94-4622-A8FA-08AA2F07A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B754BDB-2506-493C-B5A7-C1FD35B001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EEEB9-52C8-452F-8785-624DEAA9AC88}"/>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6" name="Footer Placeholder 5">
            <a:extLst>
              <a:ext uri="{FF2B5EF4-FFF2-40B4-BE49-F238E27FC236}">
                <a16:creationId xmlns:a16="http://schemas.microsoft.com/office/drawing/2014/main" id="{F973FF39-435D-4F93-9E85-95CAAB3614C0}"/>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5A191AE1-DFA9-4F56-B043-BBD8A84290A2}"/>
              </a:ext>
            </a:extLst>
          </p:cNvPr>
          <p:cNvSpPr>
            <a:spLocks noGrp="1"/>
          </p:cNvSpPr>
          <p:nvPr>
            <p:ph type="sldNum" sz="quarter" idx="12"/>
          </p:nvPr>
        </p:nvSpPr>
        <p:spPr/>
        <p:txBody>
          <a:bodyPr/>
          <a:lstStyle/>
          <a:p>
            <a:fld id="{9FF0871C-0EF5-4392-AF27-F62E00A8C2A1}" type="slidenum">
              <a:rPr lang="nl-NL" smtClean="0"/>
              <a:t>‹nr.›</a:t>
            </a:fld>
            <a:endParaRPr lang="nl-NL"/>
          </a:p>
        </p:txBody>
      </p:sp>
    </p:spTree>
    <p:extLst>
      <p:ext uri="{BB962C8B-B14F-4D97-AF65-F5344CB8AC3E}">
        <p14:creationId xmlns:p14="http://schemas.microsoft.com/office/powerpoint/2010/main" val="279725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3B52-27E8-4998-BDB5-6274DDED1E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A03B15-A463-484F-B689-A86EF6D6F1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C38E82-40EC-461F-B112-3DD7024A4CB6}"/>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5" name="Footer Placeholder 4">
            <a:extLst>
              <a:ext uri="{FF2B5EF4-FFF2-40B4-BE49-F238E27FC236}">
                <a16:creationId xmlns:a16="http://schemas.microsoft.com/office/drawing/2014/main" id="{923C6C97-1D30-4CB9-BA7F-BE9CCCFA0F0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BAE41BE-C8DA-47A9-9CF5-7F9F72372FC1}"/>
              </a:ext>
            </a:extLst>
          </p:cNvPr>
          <p:cNvSpPr>
            <a:spLocks noGrp="1"/>
          </p:cNvSpPr>
          <p:nvPr>
            <p:ph type="sldNum" sz="quarter" idx="12"/>
          </p:nvPr>
        </p:nvSpPr>
        <p:spPr/>
        <p:txBody>
          <a:bodyPr/>
          <a:lstStyle/>
          <a:p>
            <a:fld id="{9FF0871C-0EF5-4392-AF27-F62E00A8C2A1}" type="slidenum">
              <a:rPr lang="nl-NL" smtClean="0"/>
              <a:t>‹nr.›</a:t>
            </a:fld>
            <a:endParaRPr lang="nl-NL"/>
          </a:p>
        </p:txBody>
      </p:sp>
    </p:spTree>
    <p:extLst>
      <p:ext uri="{BB962C8B-B14F-4D97-AF65-F5344CB8AC3E}">
        <p14:creationId xmlns:p14="http://schemas.microsoft.com/office/powerpoint/2010/main" val="3482996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05C954-ACB0-4AE5-B162-0DAD149CF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C63939-82CB-4F46-A4F1-5258E8CCB6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7933D-C80F-41C6-89ED-6472BE9F0BAA}"/>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5" name="Footer Placeholder 4">
            <a:extLst>
              <a:ext uri="{FF2B5EF4-FFF2-40B4-BE49-F238E27FC236}">
                <a16:creationId xmlns:a16="http://schemas.microsoft.com/office/drawing/2014/main" id="{6E963953-B3A5-45CB-9690-E08B4BB8392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775EC52-4754-4713-BEA1-22756937443C}"/>
              </a:ext>
            </a:extLst>
          </p:cNvPr>
          <p:cNvSpPr>
            <a:spLocks noGrp="1"/>
          </p:cNvSpPr>
          <p:nvPr>
            <p:ph type="sldNum" sz="quarter" idx="12"/>
          </p:nvPr>
        </p:nvSpPr>
        <p:spPr/>
        <p:txBody>
          <a:bodyPr/>
          <a:lstStyle/>
          <a:p>
            <a:fld id="{9FF0871C-0EF5-4392-AF27-F62E00A8C2A1}" type="slidenum">
              <a:rPr lang="nl-NL" smtClean="0"/>
              <a:t>‹nr.›</a:t>
            </a:fld>
            <a:endParaRPr lang="nl-NL"/>
          </a:p>
        </p:txBody>
      </p:sp>
    </p:spTree>
    <p:extLst>
      <p:ext uri="{BB962C8B-B14F-4D97-AF65-F5344CB8AC3E}">
        <p14:creationId xmlns:p14="http://schemas.microsoft.com/office/powerpoint/2010/main" val="120265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406400" y="482601"/>
            <a:ext cx="11480800" cy="846137"/>
          </a:xfrm>
          <a:prstGeom prst="rect">
            <a:avLst/>
          </a:prstGeom>
        </p:spPr>
        <p:txBody>
          <a:bodyPr/>
          <a:lstStyle>
            <a:lvl1pPr algn="ctr">
              <a:defRPr sz="4800" b="1">
                <a:solidFill>
                  <a:schemeClr val="bg1"/>
                </a:solidFill>
                <a:latin typeface="Arial" pitchFamily="34" charset="0"/>
                <a:cs typeface="Arial" pitchFamily="34" charset="0"/>
              </a:defRPr>
            </a:lvl1pPr>
          </a:lstStyle>
          <a:p>
            <a:r>
              <a:rPr lang="en-US"/>
              <a:t>Click to edit Master title style</a:t>
            </a:r>
          </a:p>
        </p:txBody>
      </p:sp>
      <p:sp>
        <p:nvSpPr>
          <p:cNvPr id="7" name="Text Placeholder 6"/>
          <p:cNvSpPr>
            <a:spLocks noGrp="1"/>
          </p:cNvSpPr>
          <p:nvPr>
            <p:ph type="body" sz="quarter" idx="12"/>
          </p:nvPr>
        </p:nvSpPr>
        <p:spPr>
          <a:xfrm>
            <a:off x="1016000" y="1600200"/>
            <a:ext cx="10464800" cy="4165600"/>
          </a:xfrm>
          <a:prstGeom prst="rect">
            <a:avLst/>
          </a:prstGeom>
        </p:spPr>
        <p:txBody>
          <a:bodyPr/>
          <a:lstStyle>
            <a:lvl1pPr>
              <a:buNone/>
              <a:defRPr sz="4267">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78932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p:nvPicPr>
        <p:blipFill>
          <a:blip r:embed="rId2"/>
          <a:stretch>
            <a:fillRect/>
          </a:stretch>
        </p:blipFill>
        <p:spPr>
          <a:xfrm>
            <a:off x="0" y="0"/>
            <a:ext cx="12192000" cy="1691640"/>
          </a:xfrm>
          <a:prstGeom prst="rect">
            <a:avLst/>
          </a:prstGeom>
        </p:spPr>
      </p:pic>
      <p:sp>
        <p:nvSpPr>
          <p:cNvPr id="24" name="Shape 24"/>
          <p:cNvSpPr txBox="1">
            <a:spLocks noGrp="1"/>
          </p:cNvSpPr>
          <p:nvPr>
            <p:ph type="title"/>
          </p:nvPr>
        </p:nvSpPr>
        <p:spPr>
          <a:xfrm>
            <a:off x="1828800" y="381001"/>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
        <p:nvSpPr>
          <p:cNvPr id="5" name="Shape 22"/>
          <p:cNvSpPr txBox="1">
            <a:spLocks noGrp="1"/>
          </p:cNvSpPr>
          <p:nvPr>
            <p:ph type="body" idx="1"/>
          </p:nvPr>
        </p:nvSpPr>
        <p:spPr>
          <a:xfrm>
            <a:off x="1117602" y="1752601"/>
            <a:ext cx="10464799" cy="4373563"/>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4267" b="0" i="0" u="none" strike="noStrike" cap="none">
                <a:solidFill>
                  <a:schemeClr val="dk1"/>
                </a:solidFill>
                <a:latin typeface="Garamond" pitchFamily="18" charset="0"/>
                <a:ea typeface="Verdana"/>
                <a:cs typeface="Verdana"/>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484195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p:nvPicPr>
        <p:blipFill>
          <a:blip r:embed="rId2"/>
          <a:stretch>
            <a:fillRect/>
          </a:stretch>
        </p:blipFill>
        <p:spPr>
          <a:xfrm>
            <a:off x="0" y="0"/>
            <a:ext cx="3048000" cy="6858000"/>
          </a:xfrm>
          <a:prstGeom prst="rect">
            <a:avLst/>
          </a:prstGeom>
        </p:spPr>
      </p:pic>
      <p:sp>
        <p:nvSpPr>
          <p:cNvPr id="4" name="Shape 22"/>
          <p:cNvSpPr txBox="1">
            <a:spLocks noGrp="1"/>
          </p:cNvSpPr>
          <p:nvPr>
            <p:ph type="body" idx="1"/>
          </p:nvPr>
        </p:nvSpPr>
        <p:spPr>
          <a:xfrm>
            <a:off x="3657600" y="1498601"/>
            <a:ext cx="7924800" cy="4627564"/>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4267" b="0" i="0" u="none" strike="noStrike" cap="none">
                <a:solidFill>
                  <a:schemeClr val="dk1"/>
                </a:solidFill>
                <a:latin typeface="Garamond" pitchFamily="18" charset="0"/>
                <a:ea typeface="Verdana"/>
                <a:cs typeface="Verdana"/>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Shape 24"/>
          <p:cNvSpPr txBox="1">
            <a:spLocks noGrp="1"/>
          </p:cNvSpPr>
          <p:nvPr>
            <p:ph type="title"/>
          </p:nvPr>
        </p:nvSpPr>
        <p:spPr>
          <a:xfrm>
            <a:off x="3048000" y="652464"/>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343253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6400" y="482604"/>
            <a:ext cx="11480800" cy="846137"/>
          </a:xfrm>
          <a:prstGeom prst="rect">
            <a:avLst/>
          </a:prstGeom>
        </p:spPr>
        <p:txBody>
          <a:bodyPr/>
          <a:lstStyle>
            <a:lvl1pPr algn="ctr">
              <a:defRPr sz="6400" b="1">
                <a:solidFill>
                  <a:schemeClr val="bg1"/>
                </a:solidFill>
                <a:latin typeface="Arial" pitchFamily="34" charset="0"/>
                <a:cs typeface="Arial" pitchFamily="34" charset="0"/>
              </a:defRPr>
            </a:lvl1pPr>
          </a:lstStyle>
          <a:p>
            <a:r>
              <a:rPr lang="en-US"/>
              <a:t>Click to edit Master title style</a:t>
            </a:r>
          </a:p>
        </p:txBody>
      </p:sp>
      <p:sp>
        <p:nvSpPr>
          <p:cNvPr id="7" name="Text Placeholder 6"/>
          <p:cNvSpPr>
            <a:spLocks noGrp="1"/>
          </p:cNvSpPr>
          <p:nvPr>
            <p:ph type="body" sz="quarter" idx="12"/>
          </p:nvPr>
        </p:nvSpPr>
        <p:spPr>
          <a:xfrm>
            <a:off x="1016000" y="1600200"/>
            <a:ext cx="10464800" cy="4165600"/>
          </a:xfrm>
          <a:prstGeom prst="rect">
            <a:avLst/>
          </a:prstGeom>
        </p:spPr>
        <p:txBody>
          <a:bodyPr/>
          <a:lstStyle>
            <a:lvl1pPr>
              <a:buNone/>
              <a:defRPr sz="5689">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84219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691640"/>
          </a:xfrm>
          <a:prstGeom prst="rect">
            <a:avLst/>
          </a:prstGeom>
        </p:spPr>
      </p:pic>
      <p:sp>
        <p:nvSpPr>
          <p:cNvPr id="24" name="Shape 24"/>
          <p:cNvSpPr txBox="1">
            <a:spLocks noGrp="1"/>
          </p:cNvSpPr>
          <p:nvPr>
            <p:ph type="title"/>
          </p:nvPr>
        </p:nvSpPr>
        <p:spPr>
          <a:xfrm>
            <a:off x="1828800" y="381004"/>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
        <p:nvSpPr>
          <p:cNvPr id="5"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1648950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691640"/>
          </a:xfrm>
          <a:prstGeom prst="rect">
            <a:avLst/>
          </a:prstGeom>
        </p:spPr>
      </p:pic>
      <p:sp>
        <p:nvSpPr>
          <p:cNvPr id="22"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4" name="Shape 24"/>
          <p:cNvSpPr txBox="1">
            <a:spLocks noGrp="1"/>
          </p:cNvSpPr>
          <p:nvPr>
            <p:ph type="title"/>
          </p:nvPr>
        </p:nvSpPr>
        <p:spPr>
          <a:xfrm>
            <a:off x="1828800" y="381004"/>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168654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2458720"/>
          </a:xfrm>
          <a:prstGeom prst="rect">
            <a:avLst/>
          </a:prstGeom>
        </p:spPr>
      </p:pic>
      <p:sp>
        <p:nvSpPr>
          <p:cNvPr id="22"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4" name="Shape 24"/>
          <p:cNvSpPr txBox="1">
            <a:spLocks noGrp="1"/>
          </p:cNvSpPr>
          <p:nvPr>
            <p:ph type="title"/>
          </p:nvPr>
        </p:nvSpPr>
        <p:spPr>
          <a:xfrm>
            <a:off x="1117600" y="449266"/>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150754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16793-4342-422B-9A7E-88A1E0CBEA82}"/>
              </a:ext>
            </a:extLst>
          </p:cNvPr>
          <p:cNvSpPr>
            <a:spLocks noGrp="1"/>
          </p:cNvSpPr>
          <p:nvPr>
            <p:ph type="title"/>
          </p:nvPr>
        </p:nvSpPr>
        <p:spPr>
          <a:xfrm>
            <a:off x="1817255" y="410368"/>
            <a:ext cx="9536545" cy="1325563"/>
          </a:xfrm>
        </p:spPr>
        <p:txBody>
          <a:bodyPr>
            <a:normAutofit/>
          </a:bodyPr>
          <a:lstStyle>
            <a:lvl1pPr algn="ctr">
              <a:defRPr sz="4800" b="1">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4AEBD8B-B051-48F5-89C0-87AF30D1C9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73A4FEB-7339-464E-A5A5-1B536F3ABD45}"/>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5" name="Footer Placeholder 4">
            <a:extLst>
              <a:ext uri="{FF2B5EF4-FFF2-40B4-BE49-F238E27FC236}">
                <a16:creationId xmlns:a16="http://schemas.microsoft.com/office/drawing/2014/main" id="{6BF13EAC-919E-4CE9-AA42-83F22917BAB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E4B600D-BF79-40EB-B508-4D4DEFF404AC}"/>
              </a:ext>
            </a:extLst>
          </p:cNvPr>
          <p:cNvSpPr>
            <a:spLocks noGrp="1"/>
          </p:cNvSpPr>
          <p:nvPr>
            <p:ph type="sldNum" sz="quarter" idx="12"/>
          </p:nvPr>
        </p:nvSpPr>
        <p:spPr/>
        <p:txBody>
          <a:bodyPr/>
          <a:lstStyle/>
          <a:p>
            <a:fld id="{9FF0871C-0EF5-4392-AF27-F62E00A8C2A1}" type="slidenum">
              <a:rPr lang="nl-NL" smtClean="0"/>
              <a:t>‹nr.›</a:t>
            </a:fld>
            <a:endParaRPr lang="nl-NL"/>
          </a:p>
        </p:txBody>
      </p:sp>
      <p:pic>
        <p:nvPicPr>
          <p:cNvPr id="7" name="Afbeelding 3">
            <a:extLst>
              <a:ext uri="{FF2B5EF4-FFF2-40B4-BE49-F238E27FC236}">
                <a16:creationId xmlns:a16="http://schemas.microsoft.com/office/drawing/2014/main" id="{738422BF-8BDF-455E-8098-73E51B0152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166" y="208540"/>
            <a:ext cx="1469572" cy="1284513"/>
          </a:xfrm>
          <a:prstGeom prst="rect">
            <a:avLst/>
          </a:prstGeom>
        </p:spPr>
      </p:pic>
      <p:pic>
        <p:nvPicPr>
          <p:cNvPr id="8" name="Afbeelding 4">
            <a:extLst>
              <a:ext uri="{FF2B5EF4-FFF2-40B4-BE49-F238E27FC236}">
                <a16:creationId xmlns:a16="http://schemas.microsoft.com/office/drawing/2014/main" id="{5A86B4C5-9EC2-4839-AD0D-C2482EB96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1881" y="6416518"/>
            <a:ext cx="1340638" cy="244787"/>
          </a:xfrm>
          <a:prstGeom prst="rect">
            <a:avLst/>
          </a:prstGeom>
        </p:spPr>
      </p:pic>
    </p:spTree>
    <p:extLst>
      <p:ext uri="{BB962C8B-B14F-4D97-AF65-F5344CB8AC3E}">
        <p14:creationId xmlns:p14="http://schemas.microsoft.com/office/powerpoint/2010/main" val="2216824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2458720"/>
          </a:xfrm>
          <a:prstGeom prst="rect">
            <a:avLst/>
          </a:prstGeom>
        </p:spPr>
      </p:pic>
      <p:sp>
        <p:nvSpPr>
          <p:cNvPr id="22"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4" name="Shape 24"/>
          <p:cNvSpPr txBox="1">
            <a:spLocks noGrp="1"/>
          </p:cNvSpPr>
          <p:nvPr>
            <p:ph type="title"/>
          </p:nvPr>
        </p:nvSpPr>
        <p:spPr>
          <a:xfrm>
            <a:off x="1117600" y="449266"/>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446246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048000" cy="6858000"/>
          </a:xfrm>
          <a:prstGeom prst="rect">
            <a:avLst/>
          </a:prstGeom>
        </p:spPr>
      </p:pic>
      <p:sp>
        <p:nvSpPr>
          <p:cNvPr id="4" name="Shape 22"/>
          <p:cNvSpPr txBox="1">
            <a:spLocks noGrp="1"/>
          </p:cNvSpPr>
          <p:nvPr>
            <p:ph type="body" idx="1"/>
          </p:nvPr>
        </p:nvSpPr>
        <p:spPr>
          <a:xfrm>
            <a:off x="3657600" y="1498603"/>
            <a:ext cx="7924800" cy="4627564"/>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Shape 24"/>
          <p:cNvSpPr txBox="1">
            <a:spLocks noGrp="1"/>
          </p:cNvSpPr>
          <p:nvPr>
            <p:ph type="title"/>
          </p:nvPr>
        </p:nvSpPr>
        <p:spPr>
          <a:xfrm>
            <a:off x="304800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552081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nim Left Pin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048000" cy="6858000"/>
          </a:xfrm>
          <a:prstGeom prst="rect">
            <a:avLst/>
          </a:prstGeom>
        </p:spPr>
      </p:pic>
      <p:sp>
        <p:nvSpPr>
          <p:cNvPr id="5" name="Shape 24"/>
          <p:cNvSpPr txBox="1">
            <a:spLocks noGrp="1"/>
          </p:cNvSpPr>
          <p:nvPr>
            <p:ph type="title"/>
          </p:nvPr>
        </p:nvSpPr>
        <p:spPr>
          <a:xfrm>
            <a:off x="304800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
        <p:nvSpPr>
          <p:cNvPr id="6" name="Shape 22"/>
          <p:cNvSpPr txBox="1">
            <a:spLocks noGrp="1"/>
          </p:cNvSpPr>
          <p:nvPr>
            <p:ph type="body" idx="1"/>
          </p:nvPr>
        </p:nvSpPr>
        <p:spPr>
          <a:xfrm>
            <a:off x="3860800" y="1752601"/>
            <a:ext cx="7721600"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576053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nim Right Pin Bullets">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609600" y="1498603"/>
            <a:ext cx="7924800" cy="4932364"/>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Shape 24"/>
          <p:cNvSpPr txBox="1">
            <a:spLocks noGrp="1"/>
          </p:cNvSpPr>
          <p:nvPr>
            <p:ph type="title"/>
          </p:nvPr>
        </p:nvSpPr>
        <p:spPr>
          <a:xfrm>
            <a:off x="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pic>
        <p:nvPicPr>
          <p:cNvPr id="6" name="Picture 5"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0" y="0"/>
            <a:ext cx="3048000" cy="6858000"/>
          </a:xfrm>
          <a:prstGeom prst="rect">
            <a:avLst/>
          </a:prstGeom>
        </p:spPr>
      </p:pic>
    </p:spTree>
    <p:extLst>
      <p:ext uri="{BB962C8B-B14F-4D97-AF65-F5344CB8AC3E}">
        <p14:creationId xmlns:p14="http://schemas.microsoft.com/office/powerpoint/2010/main" val="263295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nim Right Pin Content Block">
    <p:spTree>
      <p:nvGrpSpPr>
        <p:cNvPr id="1" name=""/>
        <p:cNvGrpSpPr/>
        <p:nvPr/>
      </p:nvGrpSpPr>
      <p:grpSpPr>
        <a:xfrm>
          <a:off x="0" y="0"/>
          <a:ext cx="0" cy="0"/>
          <a:chOff x="0" y="0"/>
          <a:chExt cx="0" cy="0"/>
        </a:xfrm>
      </p:grpSpPr>
      <p:sp>
        <p:nvSpPr>
          <p:cNvPr id="5" name="Shape 24"/>
          <p:cNvSpPr txBox="1">
            <a:spLocks noGrp="1"/>
          </p:cNvSpPr>
          <p:nvPr>
            <p:ph type="title"/>
          </p:nvPr>
        </p:nvSpPr>
        <p:spPr>
          <a:xfrm>
            <a:off x="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
        <p:nvSpPr>
          <p:cNvPr id="6" name="Shape 22"/>
          <p:cNvSpPr txBox="1">
            <a:spLocks noGrp="1"/>
          </p:cNvSpPr>
          <p:nvPr>
            <p:ph type="body" idx="1"/>
          </p:nvPr>
        </p:nvSpPr>
        <p:spPr>
          <a:xfrm>
            <a:off x="1219200" y="1600200"/>
            <a:ext cx="7721600"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7" name="Picture 6"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0" y="0"/>
            <a:ext cx="3048000" cy="6858000"/>
          </a:xfrm>
          <a:prstGeom prst="rect">
            <a:avLst/>
          </a:prstGeom>
        </p:spPr>
      </p:pic>
    </p:spTree>
    <p:extLst>
      <p:ext uri="{BB962C8B-B14F-4D97-AF65-F5344CB8AC3E}">
        <p14:creationId xmlns:p14="http://schemas.microsoft.com/office/powerpoint/2010/main" val="1022412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691640"/>
          </a:xfrm>
          <a:prstGeom prst="rect">
            <a:avLst/>
          </a:prstGeom>
        </p:spPr>
      </p:pic>
      <p:sp>
        <p:nvSpPr>
          <p:cNvPr id="22"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4" name="Shape 24"/>
          <p:cNvSpPr txBox="1">
            <a:spLocks noGrp="1"/>
          </p:cNvSpPr>
          <p:nvPr>
            <p:ph type="title"/>
          </p:nvPr>
        </p:nvSpPr>
        <p:spPr>
          <a:xfrm>
            <a:off x="0" y="449266"/>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2780123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691640"/>
          </a:xfrm>
          <a:prstGeom prst="rect">
            <a:avLst/>
          </a:prstGeom>
        </p:spPr>
      </p:pic>
      <p:sp>
        <p:nvSpPr>
          <p:cNvPr id="22"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4" name="Shape 24"/>
          <p:cNvSpPr txBox="1">
            <a:spLocks noGrp="1"/>
          </p:cNvSpPr>
          <p:nvPr>
            <p:ph type="title"/>
          </p:nvPr>
        </p:nvSpPr>
        <p:spPr>
          <a:xfrm>
            <a:off x="0" y="449266"/>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1095288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nim Lef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048000" cy="6858000"/>
          </a:xfrm>
          <a:prstGeom prst="rect">
            <a:avLst/>
          </a:prstGeom>
        </p:spPr>
      </p:pic>
      <p:sp>
        <p:nvSpPr>
          <p:cNvPr id="4" name="Shape 22"/>
          <p:cNvSpPr txBox="1">
            <a:spLocks noGrp="1"/>
          </p:cNvSpPr>
          <p:nvPr>
            <p:ph type="body" idx="1"/>
          </p:nvPr>
        </p:nvSpPr>
        <p:spPr>
          <a:xfrm>
            <a:off x="3657600" y="1498603"/>
            <a:ext cx="7924800" cy="4627564"/>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Shape 24"/>
          <p:cNvSpPr txBox="1">
            <a:spLocks noGrp="1"/>
          </p:cNvSpPr>
          <p:nvPr>
            <p:ph type="title"/>
          </p:nvPr>
        </p:nvSpPr>
        <p:spPr>
          <a:xfrm>
            <a:off x="304800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3138693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nim Lef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048000" cy="6858000"/>
          </a:xfrm>
          <a:prstGeom prst="rect">
            <a:avLst/>
          </a:prstGeom>
        </p:spPr>
      </p:pic>
      <p:sp>
        <p:nvSpPr>
          <p:cNvPr id="5" name="Shape 24"/>
          <p:cNvSpPr txBox="1">
            <a:spLocks noGrp="1"/>
          </p:cNvSpPr>
          <p:nvPr>
            <p:ph type="title"/>
          </p:nvPr>
        </p:nvSpPr>
        <p:spPr>
          <a:xfrm>
            <a:off x="304800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
        <p:nvSpPr>
          <p:cNvPr id="6" name="Shape 22"/>
          <p:cNvSpPr txBox="1">
            <a:spLocks noGrp="1"/>
          </p:cNvSpPr>
          <p:nvPr>
            <p:ph type="body" idx="1"/>
          </p:nvPr>
        </p:nvSpPr>
        <p:spPr>
          <a:xfrm>
            <a:off x="3860800" y="1752601"/>
            <a:ext cx="7721600"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753153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nim Righ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144000" y="0"/>
            <a:ext cx="3048000" cy="6858000"/>
          </a:xfrm>
          <a:prstGeom prst="rect">
            <a:avLst/>
          </a:prstGeom>
        </p:spPr>
      </p:pic>
      <p:sp>
        <p:nvSpPr>
          <p:cNvPr id="4" name="Shape 22"/>
          <p:cNvSpPr txBox="1">
            <a:spLocks noGrp="1"/>
          </p:cNvSpPr>
          <p:nvPr>
            <p:ph type="body" idx="1"/>
          </p:nvPr>
        </p:nvSpPr>
        <p:spPr>
          <a:xfrm>
            <a:off x="609600" y="1498603"/>
            <a:ext cx="7924800" cy="4932364"/>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Shape 24"/>
          <p:cNvSpPr txBox="1">
            <a:spLocks noGrp="1"/>
          </p:cNvSpPr>
          <p:nvPr>
            <p:ph type="title"/>
          </p:nvPr>
        </p:nvSpPr>
        <p:spPr>
          <a:xfrm>
            <a:off x="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3438999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16793-4342-422B-9A7E-88A1E0CBEA82}"/>
              </a:ext>
            </a:extLst>
          </p:cNvPr>
          <p:cNvSpPr>
            <a:spLocks noGrp="1"/>
          </p:cNvSpPr>
          <p:nvPr>
            <p:ph type="title"/>
          </p:nvPr>
        </p:nvSpPr>
        <p:spPr>
          <a:xfrm>
            <a:off x="1817255" y="410368"/>
            <a:ext cx="9536545" cy="1325563"/>
          </a:xfrm>
        </p:spPr>
        <p:txBody>
          <a:bodyPr>
            <a:normAutofit/>
          </a:bodyPr>
          <a:lstStyle>
            <a:lvl1pPr algn="ctr">
              <a:defRPr sz="4800" b="1">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4AEBD8B-B051-48F5-89C0-87AF30D1C951}"/>
              </a:ext>
            </a:extLst>
          </p:cNvPr>
          <p:cNvSpPr>
            <a:spLocks noGrp="1"/>
          </p:cNvSpPr>
          <p:nvPr>
            <p:ph idx="1"/>
          </p:nvPr>
        </p:nvSpPr>
        <p:spPr>
          <a:xfrm>
            <a:off x="838200" y="2370137"/>
            <a:ext cx="10515600" cy="49276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73A4FEB-7339-464E-A5A5-1B536F3ABD45}"/>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5" name="Footer Placeholder 4">
            <a:extLst>
              <a:ext uri="{FF2B5EF4-FFF2-40B4-BE49-F238E27FC236}">
                <a16:creationId xmlns:a16="http://schemas.microsoft.com/office/drawing/2014/main" id="{6BF13EAC-919E-4CE9-AA42-83F22917BAB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E4B600D-BF79-40EB-B508-4D4DEFF404AC}"/>
              </a:ext>
            </a:extLst>
          </p:cNvPr>
          <p:cNvSpPr>
            <a:spLocks noGrp="1"/>
          </p:cNvSpPr>
          <p:nvPr>
            <p:ph type="sldNum" sz="quarter" idx="12"/>
          </p:nvPr>
        </p:nvSpPr>
        <p:spPr/>
        <p:txBody>
          <a:bodyPr/>
          <a:lstStyle/>
          <a:p>
            <a:fld id="{9FF0871C-0EF5-4392-AF27-F62E00A8C2A1}" type="slidenum">
              <a:rPr lang="nl-NL" smtClean="0"/>
              <a:t>‹nr.›</a:t>
            </a:fld>
            <a:endParaRPr lang="nl-NL"/>
          </a:p>
        </p:txBody>
      </p:sp>
      <p:pic>
        <p:nvPicPr>
          <p:cNvPr id="7" name="Afbeelding 3">
            <a:extLst>
              <a:ext uri="{FF2B5EF4-FFF2-40B4-BE49-F238E27FC236}">
                <a16:creationId xmlns:a16="http://schemas.microsoft.com/office/drawing/2014/main" id="{738422BF-8BDF-455E-8098-73E51B0152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166" y="208540"/>
            <a:ext cx="1469572" cy="1284513"/>
          </a:xfrm>
          <a:prstGeom prst="rect">
            <a:avLst/>
          </a:prstGeom>
        </p:spPr>
      </p:pic>
      <p:pic>
        <p:nvPicPr>
          <p:cNvPr id="8" name="Afbeelding 4">
            <a:extLst>
              <a:ext uri="{FF2B5EF4-FFF2-40B4-BE49-F238E27FC236}">
                <a16:creationId xmlns:a16="http://schemas.microsoft.com/office/drawing/2014/main" id="{5A86B4C5-9EC2-4839-AD0D-C2482EB96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1881" y="6416518"/>
            <a:ext cx="1340638" cy="244787"/>
          </a:xfrm>
          <a:prstGeom prst="rect">
            <a:avLst/>
          </a:prstGeom>
        </p:spPr>
      </p:pic>
      <p:sp>
        <p:nvSpPr>
          <p:cNvPr id="9" name="Title 1">
            <a:extLst>
              <a:ext uri="{FF2B5EF4-FFF2-40B4-BE49-F238E27FC236}">
                <a16:creationId xmlns:a16="http://schemas.microsoft.com/office/drawing/2014/main" id="{D58EBABE-C702-4C99-99F4-7372EF845AD7}"/>
              </a:ext>
            </a:extLst>
          </p:cNvPr>
          <p:cNvSpPr txBox="1">
            <a:spLocks/>
          </p:cNvSpPr>
          <p:nvPr userDrawn="1"/>
        </p:nvSpPr>
        <p:spPr>
          <a:xfrm>
            <a:off x="1817254" y="1915888"/>
            <a:ext cx="9536545" cy="454249"/>
          </a:xfrm>
          <a:prstGeom prst="rect">
            <a:avLst/>
          </a:prstGeom>
        </p:spPr>
        <p:txBody>
          <a:bodyPr vert="horz" lIns="91440" tIns="45720" rIns="91440" bIns="45720" rtlCol="0" anchor="ctr">
            <a:normAutofit fontScale="62500" lnSpcReduction="20000"/>
          </a:bodyPr>
          <a:lstStyle>
            <a:lvl1pPr algn="ctr" defTabSz="914400" rtl="0" eaLnBrk="1" latinLnBrk="0" hangingPunct="1">
              <a:lnSpc>
                <a:spcPct val="90000"/>
              </a:lnSpc>
              <a:spcBef>
                <a:spcPct val="0"/>
              </a:spcBef>
              <a:buNone/>
              <a:defRPr sz="4800" b="1" kern="1200">
                <a:solidFill>
                  <a:schemeClr val="accent1">
                    <a:lumMod val="50000"/>
                  </a:schemeClr>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708565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nim Righ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144000" y="0"/>
            <a:ext cx="3048000" cy="6858000"/>
          </a:xfrm>
          <a:prstGeom prst="rect">
            <a:avLst/>
          </a:prstGeom>
        </p:spPr>
      </p:pic>
      <p:sp>
        <p:nvSpPr>
          <p:cNvPr id="5" name="Shape 24"/>
          <p:cNvSpPr txBox="1">
            <a:spLocks noGrp="1"/>
          </p:cNvSpPr>
          <p:nvPr>
            <p:ph type="title"/>
          </p:nvPr>
        </p:nvSpPr>
        <p:spPr>
          <a:xfrm>
            <a:off x="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
        <p:nvSpPr>
          <p:cNvPr id="6" name="Shape 22"/>
          <p:cNvSpPr txBox="1">
            <a:spLocks noGrp="1"/>
          </p:cNvSpPr>
          <p:nvPr>
            <p:ph type="body" idx="1"/>
          </p:nvPr>
        </p:nvSpPr>
        <p:spPr>
          <a:xfrm>
            <a:off x="1219200" y="1600200"/>
            <a:ext cx="7721600"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976254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2C8420D-DA62-4A96-9AAA-8B0A588B7574}"/>
              </a:ext>
            </a:extLst>
          </p:cNvPr>
          <p:cNvSpPr>
            <a:spLocks noGrp="1"/>
          </p:cNvSpPr>
          <p:nvPr>
            <p:ph type="dt" sz="half" idx="10"/>
          </p:nvPr>
        </p:nvSpPr>
        <p:spPr/>
        <p:txBody>
          <a:bodyPr/>
          <a:lstStyle>
            <a:lvl1pPr>
              <a:defRPr/>
            </a:lvl1pPr>
          </a:lstStyle>
          <a:p>
            <a:pPr>
              <a:defRPr/>
            </a:pPr>
            <a:fld id="{F04F21EB-C1E7-46C0-BF4D-ACE334497435}" type="datetime1">
              <a:rPr lang="en-US"/>
              <a:pPr>
                <a:defRPr/>
              </a:pPr>
              <a:t>2/19/2020</a:t>
            </a:fld>
            <a:endParaRPr lang="en-US"/>
          </a:p>
        </p:txBody>
      </p:sp>
      <p:sp>
        <p:nvSpPr>
          <p:cNvPr id="3" name="Footer Placeholder 4">
            <a:extLst>
              <a:ext uri="{FF2B5EF4-FFF2-40B4-BE49-F238E27FC236}">
                <a16:creationId xmlns:a16="http://schemas.microsoft.com/office/drawing/2014/main" id="{1DD0B7C5-E4CB-4449-8962-D86938363D4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7A3BBD8-A6C7-4654-BC08-CC6431B52C08}"/>
              </a:ext>
            </a:extLst>
          </p:cNvPr>
          <p:cNvSpPr>
            <a:spLocks noGrp="1"/>
          </p:cNvSpPr>
          <p:nvPr>
            <p:ph type="sldNum" sz="quarter" idx="12"/>
          </p:nvPr>
        </p:nvSpPr>
        <p:spPr/>
        <p:txBody>
          <a:bodyPr/>
          <a:lstStyle>
            <a:lvl1pPr>
              <a:defRPr/>
            </a:lvl1pPr>
          </a:lstStyle>
          <a:p>
            <a:fld id="{7F62FD75-D947-4F4A-B0D9-CEE83F286A86}" type="slidenum">
              <a:rPr lang="en-US" altLang="en-US"/>
              <a:pPr/>
              <a:t>‹nr.›</a:t>
            </a:fld>
            <a:endParaRPr lang="en-US" altLang="en-US"/>
          </a:p>
        </p:txBody>
      </p:sp>
    </p:spTree>
    <p:extLst>
      <p:ext uri="{BB962C8B-B14F-4D97-AF65-F5344CB8AC3E}">
        <p14:creationId xmlns:p14="http://schemas.microsoft.com/office/powerpoint/2010/main" val="1142542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4BC5FC-6334-4925-8C4D-B8E191E91118}" type="datetimeFigureOut">
              <a:rPr lang="en-US" smtClean="0"/>
              <a:pPr/>
              <a:t>2/19/2020</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08161C4-D87F-44B7-A0A9-B105FA4A1073}" type="slidenum">
              <a:rPr lang="en-US" smtClean="0"/>
              <a:pPr/>
              <a:t>‹nr.›</a:t>
            </a:fld>
            <a:endParaRPr lang="en-US"/>
          </a:p>
        </p:txBody>
      </p:sp>
    </p:spTree>
    <p:extLst>
      <p:ext uri="{BB962C8B-B14F-4D97-AF65-F5344CB8AC3E}">
        <p14:creationId xmlns:p14="http://schemas.microsoft.com/office/powerpoint/2010/main" val="2948010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1752601"/>
            <a:ext cx="10464800" cy="4373563"/>
          </a:xfrm>
        </p:spPr>
        <p:txBody>
          <a:bodyPr/>
          <a:lstStyle>
            <a:lvl2pPr marL="742932" indent="-285744">
              <a:buSzPct val="75000"/>
              <a:buFont typeface="Wingdings"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C527FC1E-3D63-4035-8013-B300E06904B7}" type="datetimeFigureOut">
              <a:rPr lang="en-US" smtClean="0"/>
              <a:pPr/>
              <a:t>2/19/2020</a:t>
            </a:fld>
            <a:endParaRPr lang="en-US"/>
          </a:p>
        </p:txBody>
      </p:sp>
      <p:sp>
        <p:nvSpPr>
          <p:cNvPr id="7" name="Title Placeholder 1"/>
          <p:cNvSpPr>
            <a:spLocks noGrp="1"/>
          </p:cNvSpPr>
          <p:nvPr>
            <p:ph type="title"/>
          </p:nvPr>
        </p:nvSpPr>
        <p:spPr>
          <a:xfrm>
            <a:off x="1117600" y="228600"/>
            <a:ext cx="10464800" cy="846139"/>
          </a:xfrm>
          <a:prstGeom prst="rect">
            <a:avLst/>
          </a:prstGeom>
        </p:spPr>
        <p:txBody>
          <a:bodyPr vert="horz" lIns="91440" tIns="45720" rIns="91440" bIns="45720" rtlCol="0" anchor="ctr">
            <a:normAutofit/>
          </a:bodyPr>
          <a:lstStyle/>
          <a:p>
            <a:r>
              <a:rPr lang="en-US"/>
              <a:t>Click to edit Master title style</a:t>
            </a: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lumMod val="75000"/>
                  </a:schemeClr>
                </a:solidFill>
                <a:latin typeface="Verdana" pitchFamily="34" charset="0"/>
                <a:ea typeface="Verdana" pitchFamily="34" charset="0"/>
                <a:cs typeface="Verdana" pitchFamily="34" charset="0"/>
              </a:defRPr>
            </a:lvl1pPr>
          </a:lstStyle>
          <a:p>
            <a:fld id="{2DF1EDE2-1F6D-49E8-84BC-E7E47F967BBA}" type="slidenum">
              <a:rPr lang="en-US" smtClean="0"/>
              <a:pPr/>
              <a:t>‹nr.›</a:t>
            </a:fld>
            <a:endParaRPr lang="en-US"/>
          </a:p>
        </p:txBody>
      </p:sp>
    </p:spTree>
    <p:extLst>
      <p:ext uri="{BB962C8B-B14F-4D97-AF65-F5344CB8AC3E}">
        <p14:creationId xmlns:p14="http://schemas.microsoft.com/office/powerpoint/2010/main" val="134789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E3AA-7604-460C-8F31-6C4DF959A9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AEA84C-3875-4754-A187-9C2D0B7034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673044-485D-41F2-B21A-1750573D0172}"/>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5" name="Footer Placeholder 4">
            <a:extLst>
              <a:ext uri="{FF2B5EF4-FFF2-40B4-BE49-F238E27FC236}">
                <a16:creationId xmlns:a16="http://schemas.microsoft.com/office/drawing/2014/main" id="{7EA6D1B6-C4A6-4717-89C0-616CAD9A4B3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7D92514-B738-4141-AEF3-DEE34C74BCA2}"/>
              </a:ext>
            </a:extLst>
          </p:cNvPr>
          <p:cNvSpPr>
            <a:spLocks noGrp="1"/>
          </p:cNvSpPr>
          <p:nvPr>
            <p:ph type="sldNum" sz="quarter" idx="12"/>
          </p:nvPr>
        </p:nvSpPr>
        <p:spPr/>
        <p:txBody>
          <a:bodyPr/>
          <a:lstStyle/>
          <a:p>
            <a:fld id="{9FF0871C-0EF5-4392-AF27-F62E00A8C2A1}" type="slidenum">
              <a:rPr lang="nl-NL" smtClean="0"/>
              <a:t>‹nr.›</a:t>
            </a:fld>
            <a:endParaRPr lang="nl-NL"/>
          </a:p>
        </p:txBody>
      </p:sp>
    </p:spTree>
    <p:extLst>
      <p:ext uri="{BB962C8B-B14F-4D97-AF65-F5344CB8AC3E}">
        <p14:creationId xmlns:p14="http://schemas.microsoft.com/office/powerpoint/2010/main" val="334592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489C-FB9C-4C60-8DDF-5BBB1908B1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522E9-AC11-4961-9C8E-7AE39A44F9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9B05B-97CB-4EC4-9192-65B239B8F7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26F27-9E66-4477-BAF6-F1166C27A4B0}"/>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6" name="Footer Placeholder 5">
            <a:extLst>
              <a:ext uri="{FF2B5EF4-FFF2-40B4-BE49-F238E27FC236}">
                <a16:creationId xmlns:a16="http://schemas.microsoft.com/office/drawing/2014/main" id="{D7B93FCC-0D46-45A8-812D-7AA76135B5D1}"/>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9897B4C-6CB6-4153-80A3-EE391C805AC0}"/>
              </a:ext>
            </a:extLst>
          </p:cNvPr>
          <p:cNvSpPr>
            <a:spLocks noGrp="1"/>
          </p:cNvSpPr>
          <p:nvPr>
            <p:ph type="sldNum" sz="quarter" idx="12"/>
          </p:nvPr>
        </p:nvSpPr>
        <p:spPr/>
        <p:txBody>
          <a:bodyPr/>
          <a:lstStyle/>
          <a:p>
            <a:fld id="{9FF0871C-0EF5-4392-AF27-F62E00A8C2A1}" type="slidenum">
              <a:rPr lang="nl-NL" smtClean="0"/>
              <a:t>‹nr.›</a:t>
            </a:fld>
            <a:endParaRPr lang="nl-NL"/>
          </a:p>
        </p:txBody>
      </p:sp>
    </p:spTree>
    <p:extLst>
      <p:ext uri="{BB962C8B-B14F-4D97-AF65-F5344CB8AC3E}">
        <p14:creationId xmlns:p14="http://schemas.microsoft.com/office/powerpoint/2010/main" val="130258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4CB9-2F4F-4739-9202-D33B44E58B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02FFB-A4E1-4C74-A729-EA8B8EE1A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84D88-D4EB-4A57-AC79-277BCC8C02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5B1031-0B15-4D06-BC45-8203B55CD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CE824-2C76-499D-8ACC-EC824D4B3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0AFC1C-5B1D-4ED6-ACDA-89A5C4117987}"/>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8" name="Footer Placeholder 7">
            <a:extLst>
              <a:ext uri="{FF2B5EF4-FFF2-40B4-BE49-F238E27FC236}">
                <a16:creationId xmlns:a16="http://schemas.microsoft.com/office/drawing/2014/main" id="{1648DA5F-68A9-4D49-9BE0-5E981ED973B4}"/>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31F48DC2-27BE-44BB-9B25-2EF455B10F06}"/>
              </a:ext>
            </a:extLst>
          </p:cNvPr>
          <p:cNvSpPr>
            <a:spLocks noGrp="1"/>
          </p:cNvSpPr>
          <p:nvPr>
            <p:ph type="sldNum" sz="quarter" idx="12"/>
          </p:nvPr>
        </p:nvSpPr>
        <p:spPr/>
        <p:txBody>
          <a:bodyPr/>
          <a:lstStyle/>
          <a:p>
            <a:fld id="{9FF0871C-0EF5-4392-AF27-F62E00A8C2A1}" type="slidenum">
              <a:rPr lang="nl-NL" smtClean="0"/>
              <a:t>‹nr.›</a:t>
            </a:fld>
            <a:endParaRPr lang="nl-NL"/>
          </a:p>
        </p:txBody>
      </p:sp>
    </p:spTree>
    <p:extLst>
      <p:ext uri="{BB962C8B-B14F-4D97-AF65-F5344CB8AC3E}">
        <p14:creationId xmlns:p14="http://schemas.microsoft.com/office/powerpoint/2010/main" val="97938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E9F1-3EC4-41DE-A26B-09746026B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47973F-5658-4221-ADB8-85B3B9387EB7}"/>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4" name="Footer Placeholder 3">
            <a:extLst>
              <a:ext uri="{FF2B5EF4-FFF2-40B4-BE49-F238E27FC236}">
                <a16:creationId xmlns:a16="http://schemas.microsoft.com/office/drawing/2014/main" id="{0E79CDF8-0279-4B30-80AC-DB68BABC2E21}"/>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A5C24B6-EA5E-47AB-83AB-533A4A62C669}"/>
              </a:ext>
            </a:extLst>
          </p:cNvPr>
          <p:cNvSpPr>
            <a:spLocks noGrp="1"/>
          </p:cNvSpPr>
          <p:nvPr>
            <p:ph type="sldNum" sz="quarter" idx="12"/>
          </p:nvPr>
        </p:nvSpPr>
        <p:spPr/>
        <p:txBody>
          <a:bodyPr/>
          <a:lstStyle/>
          <a:p>
            <a:fld id="{9FF0871C-0EF5-4392-AF27-F62E00A8C2A1}" type="slidenum">
              <a:rPr lang="nl-NL" smtClean="0"/>
              <a:t>‹nr.›</a:t>
            </a:fld>
            <a:endParaRPr lang="nl-NL"/>
          </a:p>
        </p:txBody>
      </p:sp>
    </p:spTree>
    <p:extLst>
      <p:ext uri="{BB962C8B-B14F-4D97-AF65-F5344CB8AC3E}">
        <p14:creationId xmlns:p14="http://schemas.microsoft.com/office/powerpoint/2010/main" val="139730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55988A-AB99-41B7-B787-206C735A5C57}"/>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3" name="Footer Placeholder 2">
            <a:extLst>
              <a:ext uri="{FF2B5EF4-FFF2-40B4-BE49-F238E27FC236}">
                <a16:creationId xmlns:a16="http://schemas.microsoft.com/office/drawing/2014/main" id="{E53159AD-8D0F-4DB4-AA66-E17458EF9F9D}"/>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A439DC26-F64D-4306-A410-BDB9E260F498}"/>
              </a:ext>
            </a:extLst>
          </p:cNvPr>
          <p:cNvSpPr>
            <a:spLocks noGrp="1"/>
          </p:cNvSpPr>
          <p:nvPr>
            <p:ph type="sldNum" sz="quarter" idx="12"/>
          </p:nvPr>
        </p:nvSpPr>
        <p:spPr/>
        <p:txBody>
          <a:bodyPr/>
          <a:lstStyle/>
          <a:p>
            <a:fld id="{9FF0871C-0EF5-4392-AF27-F62E00A8C2A1}" type="slidenum">
              <a:rPr lang="nl-NL" smtClean="0"/>
              <a:t>‹nr.›</a:t>
            </a:fld>
            <a:endParaRPr lang="nl-NL"/>
          </a:p>
        </p:txBody>
      </p:sp>
    </p:spTree>
    <p:extLst>
      <p:ext uri="{BB962C8B-B14F-4D97-AF65-F5344CB8AC3E}">
        <p14:creationId xmlns:p14="http://schemas.microsoft.com/office/powerpoint/2010/main" val="381362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E4AB-E354-4ADF-AFF9-8321095CA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3B60C3-52CB-489D-8C63-9A3C1F4E06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51552A-2363-4DB9-9931-003972E9C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4728D1-2143-45EB-B5FD-035E38EB8DE3}"/>
              </a:ext>
            </a:extLst>
          </p:cNvPr>
          <p:cNvSpPr>
            <a:spLocks noGrp="1"/>
          </p:cNvSpPr>
          <p:nvPr>
            <p:ph type="dt" sz="half" idx="10"/>
          </p:nvPr>
        </p:nvSpPr>
        <p:spPr/>
        <p:txBody>
          <a:bodyPr/>
          <a:lstStyle/>
          <a:p>
            <a:fld id="{492B67CC-4E29-4373-BBAA-0D9A0CC8A77C}" type="datetimeFigureOut">
              <a:rPr lang="nl-NL" smtClean="0"/>
              <a:t>19-2-2020</a:t>
            </a:fld>
            <a:endParaRPr lang="nl-NL"/>
          </a:p>
        </p:txBody>
      </p:sp>
      <p:sp>
        <p:nvSpPr>
          <p:cNvPr id="6" name="Footer Placeholder 5">
            <a:extLst>
              <a:ext uri="{FF2B5EF4-FFF2-40B4-BE49-F238E27FC236}">
                <a16:creationId xmlns:a16="http://schemas.microsoft.com/office/drawing/2014/main" id="{3AB77943-2FE8-4AB2-A0A7-A8563396D009}"/>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BC94AAF-3C78-42EA-999A-00CDF6E01CFC}"/>
              </a:ext>
            </a:extLst>
          </p:cNvPr>
          <p:cNvSpPr>
            <a:spLocks noGrp="1"/>
          </p:cNvSpPr>
          <p:nvPr>
            <p:ph type="sldNum" sz="quarter" idx="12"/>
          </p:nvPr>
        </p:nvSpPr>
        <p:spPr/>
        <p:txBody>
          <a:bodyPr/>
          <a:lstStyle/>
          <a:p>
            <a:fld id="{9FF0871C-0EF5-4392-AF27-F62E00A8C2A1}" type="slidenum">
              <a:rPr lang="nl-NL" smtClean="0"/>
              <a:t>‹nr.›</a:t>
            </a:fld>
            <a:endParaRPr lang="nl-NL"/>
          </a:p>
        </p:txBody>
      </p:sp>
    </p:spTree>
    <p:extLst>
      <p:ext uri="{BB962C8B-B14F-4D97-AF65-F5344CB8AC3E}">
        <p14:creationId xmlns:p14="http://schemas.microsoft.com/office/powerpoint/2010/main" val="3547459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93BE56-6E72-4446-85EA-F80F48C39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1BDCD5-0B12-4D35-9EF0-065D5C46EA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8F5054-E68E-4F38-ACC2-0A6DF2624D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B67CC-4E29-4373-BBAA-0D9A0CC8A77C}" type="datetimeFigureOut">
              <a:rPr lang="nl-NL" smtClean="0"/>
              <a:t>19-2-2020</a:t>
            </a:fld>
            <a:endParaRPr lang="nl-NL"/>
          </a:p>
        </p:txBody>
      </p:sp>
      <p:sp>
        <p:nvSpPr>
          <p:cNvPr id="5" name="Footer Placeholder 4">
            <a:extLst>
              <a:ext uri="{FF2B5EF4-FFF2-40B4-BE49-F238E27FC236}">
                <a16:creationId xmlns:a16="http://schemas.microsoft.com/office/drawing/2014/main" id="{CD1C7C08-41A5-4C7D-9916-C0F49A5C8E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6BAFC91A-9BC7-4CBD-95CE-491D28BC89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F0871C-0EF5-4392-AF27-F62E00A8C2A1}" type="slidenum">
              <a:rPr lang="nl-NL" smtClean="0"/>
              <a:t>‹nr.›</a:t>
            </a:fld>
            <a:endParaRPr lang="nl-NL"/>
          </a:p>
        </p:txBody>
      </p:sp>
    </p:spTree>
    <p:extLst>
      <p:ext uri="{BB962C8B-B14F-4D97-AF65-F5344CB8AC3E}">
        <p14:creationId xmlns:p14="http://schemas.microsoft.com/office/powerpoint/2010/main" val="3447564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4"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06544721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489"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653600" y="1396289"/>
            <a:ext cx="5006336"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STRATEGIE </a:t>
            </a:r>
          </a:p>
        </p:txBody>
      </p:sp>
      <p:sp>
        <p:nvSpPr>
          <p:cNvPr id="6"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1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41" y="638322"/>
            <a:ext cx="4105275" cy="4115563"/>
          </a:xfrm>
          <a:prstGeom prst="rect">
            <a:avLst/>
          </a:prstGeom>
        </p:spPr>
      </p:pic>
      <p:sp>
        <p:nvSpPr>
          <p:cNvPr id="3" name="Ondertitel 2"/>
          <p:cNvSpPr>
            <a:spLocks noGrp="1"/>
          </p:cNvSpPr>
          <p:nvPr>
            <p:ph type="subTitle" idx="1"/>
          </p:nvPr>
        </p:nvSpPr>
        <p:spPr>
          <a:xfrm>
            <a:off x="6658044" y="2871982"/>
            <a:ext cx="5006336" cy="3181684"/>
          </a:xfrm>
        </p:spPr>
        <p:txBody>
          <a:bodyPr vert="horz" lIns="91440" tIns="45720" rIns="91440" bIns="45720" rtlCol="0" anchor="t">
            <a:normAutofit/>
          </a:bodyPr>
          <a:lstStyle/>
          <a:p>
            <a:r>
              <a:rPr lang="en-US" sz="2000" i="1" dirty="0"/>
              <a:t>NOTA MET RICHTLIJNEN TER BEVORDERING VAN DE ACTUALITEIT EN DE TOEKOMSTBESTENDIGHEID VAN </a:t>
            </a:r>
          </a:p>
          <a:p>
            <a:r>
              <a:rPr lang="en-US" sz="2000" i="1" dirty="0"/>
              <a:t>KIWANIS INTERNATIONAL DISTRICT NEDERLAND </a:t>
            </a:r>
          </a:p>
          <a:p>
            <a:pPr indent="-228600" algn="l">
              <a:buFont typeface="Arial" panose="020B0604020202020204" pitchFamily="34" charset="0"/>
              <a:buChar char="•"/>
            </a:pPr>
            <a:endParaRPr lang="en-US" sz="1800" dirty="0"/>
          </a:p>
          <a:p>
            <a:pPr algn="l"/>
            <a:r>
              <a:rPr lang="en-US" sz="1800" dirty="0"/>
              <a:t>CONCEPT    19-05-2019</a:t>
            </a:r>
          </a:p>
        </p:txBody>
      </p:sp>
    </p:spTree>
    <p:extLst>
      <p:ext uri="{BB962C8B-B14F-4D97-AF65-F5344CB8AC3E}">
        <p14:creationId xmlns:p14="http://schemas.microsoft.com/office/powerpoint/2010/main" val="177047199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a:solidFill>
                  <a:schemeClr val="accent1"/>
                </a:solidFill>
              </a:rPr>
              <a:t>Speerpunt 4</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lnSpcReduction="10000"/>
          </a:bodyPr>
          <a:lstStyle/>
          <a:p>
            <a:pPr marL="0" indent="0">
              <a:buNone/>
            </a:pPr>
            <a:r>
              <a:rPr lang="nl-NL" sz="2400" b="1" dirty="0"/>
              <a:t>Flexibiliseren lidmaatschap vormen.</a:t>
            </a:r>
          </a:p>
          <a:p>
            <a:r>
              <a:rPr lang="nl-NL" sz="1800" dirty="0"/>
              <a:t>De vraag wordt wel gesteld, maar de Strategie commissie is van mening dat ieder vorm van lidmaatschap geoorloofd is mits voldoet aan de vigerende statuten en het vigerende huishoudelijk reglement;</a:t>
            </a:r>
          </a:p>
          <a:p>
            <a:r>
              <a:rPr lang="nl-NL" sz="1800" dirty="0"/>
              <a:t>Statuten en huishoudelijk reglement kunnen d.m.v. moties op het ALV of congres van KI mogelijk gewijzigd worden;</a:t>
            </a:r>
          </a:p>
          <a:p>
            <a:r>
              <a:rPr lang="nl-NL" sz="1800" dirty="0"/>
              <a:t>Optioneel Golden clubs gebruiken als vangnet voor oudere of minder actieve leden na actieve jaren, is één van de mogelijke vormen;</a:t>
            </a:r>
          </a:p>
          <a:p>
            <a:r>
              <a:rPr lang="nl-NL" sz="1800" dirty="0"/>
              <a:t>Young professionals gebruiken voor jonge aanwas. </a:t>
            </a:r>
          </a:p>
          <a:p>
            <a:pPr marL="0" indent="0">
              <a:buNone/>
            </a:pPr>
            <a:r>
              <a:rPr lang="nl-NL" sz="2400" b="1" dirty="0"/>
              <a:t>Initiators </a:t>
            </a:r>
          </a:p>
          <a:p>
            <a:r>
              <a:rPr lang="nl-NL" sz="1800" dirty="0"/>
              <a:t>Leden;</a:t>
            </a:r>
          </a:p>
          <a:p>
            <a:r>
              <a:rPr lang="nl-NL" sz="1800" dirty="0"/>
              <a:t>Clubs via de algemene leden vergadering  KIDN b.v. d.m.v. indienen motie </a:t>
            </a:r>
          </a:p>
          <a:p>
            <a:pPr marL="0" indent="0">
              <a:buNone/>
            </a:pPr>
            <a:r>
              <a:rPr lang="nl-NL" sz="1900" dirty="0"/>
              <a:t>                           </a:t>
            </a:r>
          </a:p>
        </p:txBody>
      </p:sp>
    </p:spTree>
    <p:extLst>
      <p:ext uri="{BB962C8B-B14F-4D97-AF65-F5344CB8AC3E}">
        <p14:creationId xmlns:p14="http://schemas.microsoft.com/office/powerpoint/2010/main" val="1090947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Speerpunt 5</a:t>
            </a:r>
            <a:br>
              <a:rPr lang="nl-NL" dirty="0">
                <a:solidFill>
                  <a:schemeClr val="accent1"/>
                </a:solidFill>
              </a:rPr>
            </a:br>
            <a:endParaRPr lang="nl-NL"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a:bodyPr>
          <a:lstStyle/>
          <a:p>
            <a:pPr marL="0" indent="0">
              <a:lnSpc>
                <a:spcPct val="100000"/>
              </a:lnSpc>
              <a:buNone/>
            </a:pPr>
            <a:r>
              <a:rPr lang="nl-NL" sz="2400" b="1" dirty="0"/>
              <a:t>Flexibiliseren Beroepen Criterium </a:t>
            </a:r>
          </a:p>
          <a:p>
            <a:r>
              <a:rPr lang="nl-NL" sz="1800" dirty="0"/>
              <a:t>Tot op heden is de algemene opvatting conform de statuten dat er max. twee leden met hetzelfde beroep lid kunnen worden van dezelfde </a:t>
            </a:r>
            <a:r>
              <a:rPr lang="nl-NL" sz="1800" dirty="0" err="1"/>
              <a:t>Kiwanis</a:t>
            </a:r>
            <a:r>
              <a:rPr lang="nl-NL" sz="1800" dirty="0"/>
              <a:t> club;</a:t>
            </a:r>
          </a:p>
          <a:p>
            <a:r>
              <a:rPr lang="nl-NL" sz="1800" dirty="0"/>
              <a:t>Aangezien dit sterk verandert is door de diversiteit waarin potentiele leden met dezelfde professie werkzaam zijn, moet dit artikel als achterhaald worden beschouwd;</a:t>
            </a:r>
          </a:p>
          <a:p>
            <a:r>
              <a:rPr lang="nl-NL" sz="1800" dirty="0"/>
              <a:t>Dit artikel zal zodanig moeten worden omgevormd dat er geen belemmeringen meer zijn, en het aan de leden van de clubs gelaten wordt ter beoordeling van het toelaten van potentiele kandidaat leden uit dezelfde beroepsgroep.</a:t>
            </a:r>
          </a:p>
          <a:p>
            <a:pPr marL="0" indent="0">
              <a:buNone/>
            </a:pPr>
            <a:r>
              <a:rPr lang="nl-NL" sz="2400" b="1" dirty="0"/>
              <a:t>Initiators:</a:t>
            </a:r>
          </a:p>
          <a:p>
            <a:r>
              <a:rPr lang="nl-NL" sz="1800" dirty="0"/>
              <a:t>Dagelijks Bestuur</a:t>
            </a:r>
          </a:p>
          <a:p>
            <a:r>
              <a:rPr lang="nl-NL" sz="1800" dirty="0"/>
              <a:t>Algemeen Bestuur</a:t>
            </a:r>
          </a:p>
          <a:p>
            <a:r>
              <a:rPr lang="nl-NL" sz="1800" dirty="0"/>
              <a:t>Algemene leden vergadering           </a:t>
            </a:r>
          </a:p>
        </p:txBody>
      </p:sp>
    </p:spTree>
    <p:extLst>
      <p:ext uri="{BB962C8B-B14F-4D97-AF65-F5344CB8AC3E}">
        <p14:creationId xmlns:p14="http://schemas.microsoft.com/office/powerpoint/2010/main" val="3752476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a:solidFill>
                  <a:schemeClr val="accent1"/>
                </a:solidFill>
              </a:rPr>
              <a:t>          Speerpunt 6</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503852"/>
            <a:ext cx="6377769" cy="5952931"/>
          </a:xfrm>
        </p:spPr>
        <p:txBody>
          <a:bodyPr anchor="ctr">
            <a:normAutofit fontScale="25000" lnSpcReduction="20000"/>
          </a:bodyPr>
          <a:lstStyle/>
          <a:p>
            <a:pPr marL="0" indent="0">
              <a:buNone/>
            </a:pPr>
            <a:r>
              <a:rPr lang="nl-NL" sz="9600" b="1" dirty="0"/>
              <a:t>Kiessysteem moderniseren</a:t>
            </a:r>
            <a:endParaRPr lang="nl-NL" sz="6000" b="1" dirty="0"/>
          </a:p>
          <a:p>
            <a:pPr marL="0" indent="0">
              <a:buNone/>
            </a:pPr>
            <a:r>
              <a:rPr lang="nl-NL" sz="3400" b="1" dirty="0"/>
              <a:t> </a:t>
            </a:r>
          </a:p>
          <a:p>
            <a:pPr>
              <a:lnSpc>
                <a:spcPct val="120000"/>
              </a:lnSpc>
              <a:spcBef>
                <a:spcPts val="0"/>
              </a:spcBef>
            </a:pPr>
            <a:r>
              <a:rPr lang="nl-NL" sz="6400" dirty="0"/>
              <a:t>Het huidige kiessysteem bij de algemene ledenvergadering vereist fysieke aanwezigheid op die algemene vergadering. Daar de ALV in het algemeen tijdens het jaarlijkse congres wordt gehouden is de vertegenwoordiging van kiesgerechtigde leden (drie leden per club) uit het hele land in het algemeen matig. Omdat het congres regionaal  rondom de locatie van de zittende gouverneur wordt gehouden is de vertegenwoordiging van kiesgerechtigden over het algemeen ook regionaal vertegenwoordigd. Hiermee wordt geen afspiegeling bereikt van alle kiesgerechtigden uit het hele land.</a:t>
            </a:r>
          </a:p>
          <a:p>
            <a:pPr>
              <a:lnSpc>
                <a:spcPct val="120000"/>
              </a:lnSpc>
              <a:spcBef>
                <a:spcPts val="0"/>
              </a:spcBef>
            </a:pPr>
            <a:r>
              <a:rPr lang="nl-NL" sz="6400" dirty="0"/>
              <a:t>Door het systeem te moderniseren via digitale weg wordt bereikt dat alle stemgerechtigden ( geen fysieke aanwezigheid vereist ) worden gehoord.</a:t>
            </a:r>
          </a:p>
          <a:p>
            <a:pPr>
              <a:lnSpc>
                <a:spcPct val="120000"/>
              </a:lnSpc>
              <a:spcBef>
                <a:spcPts val="0"/>
              </a:spcBef>
            </a:pPr>
            <a:r>
              <a:rPr lang="nl-NL" sz="6400" dirty="0"/>
              <a:t>Eventueel test met standpunten van Strategie commissie.</a:t>
            </a:r>
          </a:p>
          <a:p>
            <a:endParaRPr lang="nl-NL" sz="1300" dirty="0"/>
          </a:p>
          <a:p>
            <a:pPr marL="0" indent="0">
              <a:buNone/>
            </a:pPr>
            <a:r>
              <a:rPr lang="nl-NL" sz="9600" b="1" dirty="0"/>
              <a:t>Initiators:</a:t>
            </a:r>
          </a:p>
          <a:p>
            <a:r>
              <a:rPr lang="nl-NL" sz="6400" dirty="0"/>
              <a:t>Dagelijks bestuur </a:t>
            </a:r>
          </a:p>
          <a:p>
            <a:r>
              <a:rPr lang="nl-NL" sz="6400" dirty="0"/>
              <a:t>Algemeen bestuur </a:t>
            </a:r>
          </a:p>
          <a:p>
            <a:r>
              <a:rPr lang="nl-NL" sz="6400" dirty="0"/>
              <a:t>Algemene leden vergadering </a:t>
            </a:r>
          </a:p>
          <a:p>
            <a:pPr marL="0" indent="0">
              <a:buNone/>
            </a:pPr>
            <a:r>
              <a:rPr lang="nl-NL" sz="1300" dirty="0"/>
              <a:t> </a:t>
            </a:r>
          </a:p>
          <a:p>
            <a:pPr marL="0" indent="0">
              <a:buNone/>
            </a:pPr>
            <a:endParaRPr lang="nl-NL" sz="1300" dirty="0"/>
          </a:p>
        </p:txBody>
      </p:sp>
    </p:spTree>
    <p:extLst>
      <p:ext uri="{BB962C8B-B14F-4D97-AF65-F5344CB8AC3E}">
        <p14:creationId xmlns:p14="http://schemas.microsoft.com/office/powerpoint/2010/main" val="429824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a:solidFill>
                  <a:schemeClr val="accent1"/>
                </a:solidFill>
              </a:rPr>
              <a:t>                  Speerpunt 7</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541176"/>
            <a:ext cx="6799202" cy="5915608"/>
          </a:xfrm>
        </p:spPr>
        <p:txBody>
          <a:bodyPr anchor="ctr">
            <a:normAutofit fontScale="55000" lnSpcReduction="20000"/>
          </a:bodyPr>
          <a:lstStyle/>
          <a:p>
            <a:pPr marL="0" indent="0">
              <a:buNone/>
            </a:pPr>
            <a:r>
              <a:rPr lang="nl-NL" sz="4400" b="1" dirty="0"/>
              <a:t>Moderniseren en transformeren </a:t>
            </a:r>
            <a:br>
              <a:rPr lang="nl-NL" sz="4400" b="1" dirty="0"/>
            </a:br>
            <a:r>
              <a:rPr lang="nl-NL" sz="4400" b="1" dirty="0"/>
              <a:t>Jaarlijks congres :</a:t>
            </a:r>
          </a:p>
          <a:p>
            <a:endParaRPr lang="nl-NL" sz="1400" dirty="0"/>
          </a:p>
          <a:p>
            <a:r>
              <a:rPr lang="nl-NL" sz="3300" dirty="0"/>
              <a:t>De commissie ziet dit als een dag waarop kennis gemaakt wordt met elkaar.</a:t>
            </a:r>
          </a:p>
          <a:p>
            <a:r>
              <a:rPr lang="nl-NL" sz="3300" dirty="0"/>
              <a:t>Het jaarlijks evenement organiseren op een vaste centrale locatie in het land bv Zeist.</a:t>
            </a:r>
          </a:p>
          <a:p>
            <a:pPr lvl="1"/>
            <a:r>
              <a:rPr lang="nl-NL" sz="2900" dirty="0"/>
              <a:t>Een evenementen organisatie, bij voorkeur uit eigen gelederen of ingehuurd, organiseert het evenement. </a:t>
            </a:r>
          </a:p>
          <a:p>
            <a:pPr lvl="1"/>
            <a:r>
              <a:rPr lang="nl-NL" sz="2900" dirty="0"/>
              <a:t>De bijeenkomst wordt dan een onderhoudend evenement waar alle leden welkom zijn en o.a. een inspirerende spreker een hoogte punt is.  </a:t>
            </a:r>
          </a:p>
          <a:p>
            <a:pPr lvl="1"/>
            <a:r>
              <a:rPr lang="nl-NL" sz="2900" dirty="0"/>
              <a:t>Het evenement kan live gestreamd worden .</a:t>
            </a:r>
          </a:p>
          <a:p>
            <a:pPr lvl="1"/>
            <a:r>
              <a:rPr lang="nl-NL" sz="2900" dirty="0"/>
              <a:t>Voordelen zijn vast draaiboek vaste afspraken met zaal- hotellocatie e.d.</a:t>
            </a:r>
          </a:p>
          <a:p>
            <a:r>
              <a:rPr lang="nl-NL" sz="3300" dirty="0"/>
              <a:t>Nieuwe leden worden persoonlijk uitgenodigd, andere leden krijgen standaard uitnodiging.</a:t>
            </a:r>
          </a:p>
          <a:p>
            <a:r>
              <a:rPr lang="nl-NL" sz="3300" dirty="0"/>
              <a:t>Statutaire verplichtingen worden in een ALV in ultra korte tijd afgehandeld, benoemingen en installatie van bestuur worden in de loop van het evenement op ludiek-feestelijk wijze gedaan.</a:t>
            </a:r>
          </a:p>
          <a:p>
            <a:pPr marL="0" indent="0">
              <a:buNone/>
            </a:pPr>
            <a:r>
              <a:rPr lang="nl-NL" sz="4400" b="1" dirty="0"/>
              <a:t>Initiators :  </a:t>
            </a:r>
          </a:p>
          <a:p>
            <a:r>
              <a:rPr lang="nl-NL" sz="3300" dirty="0"/>
              <a:t>Dagelijks bestuur </a:t>
            </a:r>
          </a:p>
          <a:p>
            <a:r>
              <a:rPr lang="nl-NL" sz="3300" dirty="0"/>
              <a:t>Algemeen bestuur </a:t>
            </a:r>
            <a:endParaRPr lang="nl-NL" sz="1100" dirty="0"/>
          </a:p>
          <a:p>
            <a:endParaRPr lang="nl-NL" sz="1100" dirty="0"/>
          </a:p>
          <a:p>
            <a:pPr marL="0" indent="0">
              <a:buNone/>
            </a:pPr>
            <a:endParaRPr lang="nl-NL" sz="1100" dirty="0"/>
          </a:p>
        </p:txBody>
      </p:sp>
    </p:spTree>
    <p:extLst>
      <p:ext uri="{BB962C8B-B14F-4D97-AF65-F5344CB8AC3E}">
        <p14:creationId xmlns:p14="http://schemas.microsoft.com/office/powerpoint/2010/main" val="190082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              Speerpunt 8</a:t>
            </a:r>
          </a:p>
        </p:txBody>
      </p:sp>
      <p:cxnSp>
        <p:nvCxnSpPr>
          <p:cNvPr id="4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320040"/>
            <a:ext cx="6377769" cy="6217920"/>
          </a:xfrm>
        </p:spPr>
        <p:txBody>
          <a:bodyPr anchor="ctr">
            <a:normAutofit fontScale="92500" lnSpcReduction="20000"/>
          </a:bodyPr>
          <a:lstStyle/>
          <a:p>
            <a:pPr marL="0" indent="0">
              <a:buNone/>
            </a:pPr>
            <a:r>
              <a:rPr lang="nl-NL" sz="3100" b="1" dirty="0"/>
              <a:t>Regio bijeenkomsten blijven stimuleren </a:t>
            </a:r>
          </a:p>
          <a:p>
            <a:r>
              <a:rPr lang="nl-NL" sz="1900" dirty="0"/>
              <a:t>De regio bijeenkomsten hebben een goede invloed op de betrokkenheid van de clubleden uit de regio.</a:t>
            </a:r>
          </a:p>
          <a:p>
            <a:r>
              <a:rPr lang="nl-NL" sz="1900" dirty="0"/>
              <a:t>Geef deze regio bijeenkomsten de mogelijkheid om hun stem te laten doorklinken in het algemeen bestuur.</a:t>
            </a:r>
          </a:p>
          <a:p>
            <a:r>
              <a:rPr lang="nl-NL" sz="1900" dirty="0"/>
              <a:t>Standaard onderwerpen behandelen als clubbuilding, communicatie en interessante projecten/ontwikkelingen</a:t>
            </a:r>
          </a:p>
          <a:p>
            <a:r>
              <a:rPr lang="nl-NL" sz="1900" dirty="0"/>
              <a:t>Geef ze het recht om te stemmen op punten die in het AB behandeld gaan worden. </a:t>
            </a:r>
          </a:p>
          <a:p>
            <a:r>
              <a:rPr lang="nl-NL" sz="1900" dirty="0"/>
              <a:t>Betrek daar ook de digitale stemmen bij van de clubs die niet aanwezig kunnen zijn, overigens stelt de Strategische  commissie, dat ook buiten de regio vergadering de clubs digitaal moeten kunnen stemmen over agenda punten van de algemeen bestuur vergadering .</a:t>
            </a:r>
          </a:p>
          <a:p>
            <a:r>
              <a:rPr lang="nl-NL" sz="1900" dirty="0"/>
              <a:t>De L.G `s hebben dan draagvlak voor hun inbreng in de AB  vergaderingen. </a:t>
            </a:r>
          </a:p>
          <a:p>
            <a:r>
              <a:rPr lang="nl-NL" sz="1900" dirty="0"/>
              <a:t>Spreker en hoogte punten van de bijeenkomst ook live streamen.</a:t>
            </a:r>
          </a:p>
          <a:p>
            <a:pPr marL="0" indent="0">
              <a:buNone/>
            </a:pPr>
            <a:endParaRPr lang="nl-NL" sz="1500" dirty="0"/>
          </a:p>
          <a:p>
            <a:pPr marL="0" indent="0">
              <a:buNone/>
            </a:pPr>
            <a:r>
              <a:rPr lang="nl-NL" sz="2400" b="1" dirty="0"/>
              <a:t>Initiators:</a:t>
            </a:r>
          </a:p>
          <a:p>
            <a:r>
              <a:rPr lang="nl-NL" sz="1900" dirty="0"/>
              <a:t>Dagelijks bestuur </a:t>
            </a:r>
          </a:p>
          <a:p>
            <a:r>
              <a:rPr lang="nl-NL" sz="1900" dirty="0"/>
              <a:t>Algemeen bestuur </a:t>
            </a:r>
          </a:p>
          <a:p>
            <a:pPr marL="0" indent="0">
              <a:buNone/>
            </a:pPr>
            <a:endParaRPr lang="nl-NL" sz="1500" dirty="0"/>
          </a:p>
        </p:txBody>
      </p:sp>
    </p:spTree>
    <p:extLst>
      <p:ext uri="{BB962C8B-B14F-4D97-AF65-F5344CB8AC3E}">
        <p14:creationId xmlns:p14="http://schemas.microsoft.com/office/powerpoint/2010/main" val="3670770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                Speerpunt 9</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fontScale="85000" lnSpcReduction="20000"/>
          </a:bodyPr>
          <a:lstStyle/>
          <a:p>
            <a:pPr marL="0" indent="0">
              <a:buNone/>
            </a:pPr>
            <a:r>
              <a:rPr lang="nl-NL" sz="2400" b="1" dirty="0"/>
              <a:t>Ondervertegenwoordiging van potentiele leden :</a:t>
            </a:r>
          </a:p>
          <a:p>
            <a:r>
              <a:rPr lang="nl-NL" sz="1900" dirty="0"/>
              <a:t>Een belangrijk deel van het potentieel aan leden voor onze </a:t>
            </a:r>
            <a:r>
              <a:rPr lang="nl-NL" sz="1900" dirty="0" err="1"/>
              <a:t>Kiwanis</a:t>
            </a:r>
            <a:r>
              <a:rPr lang="nl-NL" sz="1900" dirty="0"/>
              <a:t> organisatie zijn vrouwen. In de praktijk is helaas maar een kleine veertien procent lid.</a:t>
            </a:r>
          </a:p>
          <a:p>
            <a:r>
              <a:rPr lang="nl-NL" sz="1900" dirty="0"/>
              <a:t>Clubbuilding en Golden clubs inbedden in </a:t>
            </a:r>
            <a:r>
              <a:rPr lang="nl-NL" sz="1900" dirty="0" err="1"/>
              <a:t>Kiwanis</a:t>
            </a:r>
            <a:r>
              <a:rPr lang="nl-NL" sz="1900" dirty="0"/>
              <a:t> en strategie/doelstellingen voor lange termijn opstellen.  </a:t>
            </a:r>
          </a:p>
          <a:p>
            <a:r>
              <a:rPr lang="nl-NL" sz="1900" dirty="0"/>
              <a:t>Strategische samenwerkingen en partnerships nationaal/regionaal opzetten, inbedden en opnemen in beleid/strategie.</a:t>
            </a:r>
          </a:p>
          <a:p>
            <a:r>
              <a:rPr lang="nl-NL" sz="1900" dirty="0"/>
              <a:t>Ook de jongeren van onze samenleving zijn ondervertegenwoordigd, maar van wezenlijk belang voor de groei van ons ledenbestand.</a:t>
            </a:r>
          </a:p>
          <a:p>
            <a:r>
              <a:rPr lang="nl-NL" sz="1900" dirty="0"/>
              <a:t>Naast het uitermate belangrijke punt om bestaande leden te behouden, oudere leden te faciliteren, is het van eminent belang om ook de vrouwen en jongeren te betrekken bij de </a:t>
            </a:r>
            <a:r>
              <a:rPr lang="nl-NL" sz="1900" dirty="0" err="1"/>
              <a:t>Kiwanis</a:t>
            </a:r>
            <a:r>
              <a:rPr lang="nl-NL" sz="1900" dirty="0"/>
              <a:t> organisatie. </a:t>
            </a:r>
          </a:p>
          <a:p>
            <a:r>
              <a:rPr lang="nl-NL" sz="1900" dirty="0"/>
              <a:t>Ook in ons land is de bevolking divers samengesteld, deze afspiegeling is amper terug te vinden in het leden bestand, werken hieraan kan een verrijking betekenen voor onze organisatie. </a:t>
            </a:r>
          </a:p>
          <a:p>
            <a:endParaRPr lang="nl-NL" sz="1500" dirty="0"/>
          </a:p>
          <a:p>
            <a:pPr marL="0" indent="0">
              <a:buNone/>
            </a:pPr>
            <a:r>
              <a:rPr lang="nl-NL" sz="2600" b="1" dirty="0"/>
              <a:t>Initiators : </a:t>
            </a:r>
          </a:p>
          <a:p>
            <a:r>
              <a:rPr lang="nl-NL" sz="1900" dirty="0"/>
              <a:t>Leden </a:t>
            </a:r>
          </a:p>
          <a:p>
            <a:r>
              <a:rPr lang="nl-NL" sz="1900" dirty="0"/>
              <a:t>Clubbesturen </a:t>
            </a:r>
          </a:p>
          <a:p>
            <a:endParaRPr lang="nl-NL" sz="1500" dirty="0"/>
          </a:p>
          <a:p>
            <a:endParaRPr lang="nl-NL" sz="1500" dirty="0"/>
          </a:p>
          <a:p>
            <a:pPr marL="0" indent="0">
              <a:buNone/>
            </a:pPr>
            <a:endParaRPr lang="nl-NL" sz="1500" dirty="0"/>
          </a:p>
        </p:txBody>
      </p:sp>
    </p:spTree>
    <p:extLst>
      <p:ext uri="{BB962C8B-B14F-4D97-AF65-F5344CB8AC3E}">
        <p14:creationId xmlns:p14="http://schemas.microsoft.com/office/powerpoint/2010/main" val="2542655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a:solidFill>
                  <a:schemeClr val="accent1"/>
                </a:solidFill>
              </a:rPr>
              <a:t>               Speerpunt 10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lnSpcReduction="10000"/>
          </a:bodyPr>
          <a:lstStyle/>
          <a:p>
            <a:pPr marL="0" indent="0">
              <a:buNone/>
            </a:pPr>
            <a:r>
              <a:rPr lang="nl-NL" sz="2400" b="1" dirty="0"/>
              <a:t>Monitoring van het geformuleerde beleid </a:t>
            </a:r>
          </a:p>
          <a:p>
            <a:r>
              <a:rPr lang="nl-NL" sz="1800" dirty="0"/>
              <a:t>Bij goedkeuring van de Strategische nota door de ALV van KIDN is de taak van de Strategische commissie niet beëindigd .</a:t>
            </a:r>
          </a:p>
          <a:p>
            <a:r>
              <a:rPr lang="nl-NL" sz="1800" dirty="0"/>
              <a:t>De commissie heeft zich tot doel gesteld om samen met alle stakeholders de vinger aan de pols te houden.</a:t>
            </a:r>
          </a:p>
          <a:p>
            <a:r>
              <a:rPr lang="nl-NL" sz="1800" dirty="0"/>
              <a:t>De commissie behoud zich het recht voor om het dagelijks bestuur, en  het algemeen bestuur te wijzen op de richtlijnen in de Strategische nota en bij niet navolgen van door het ALV geaccordeerde richtlijnen, het bestuur hierover te consulteren.</a:t>
            </a:r>
          </a:p>
          <a:p>
            <a:r>
              <a:rPr lang="nl-NL" sz="1800" dirty="0"/>
              <a:t>Daartoe heeft een vertegenwoordiger van de Strategie Commissie na overleg met de Gouverneur voorzitter van de vergadering van het Dagelijks Bestuur en het Algemeen Bestuur, toegang tot de DB en de AB vergadering van KIDN en recht op spreektijd in deze vergaderingen.</a:t>
            </a:r>
          </a:p>
          <a:p>
            <a:pPr marL="0" indent="0">
              <a:buNone/>
            </a:pPr>
            <a:r>
              <a:rPr lang="nl-NL" sz="2600" b="1" dirty="0"/>
              <a:t>Initiators:</a:t>
            </a:r>
          </a:p>
          <a:p>
            <a:r>
              <a:rPr lang="nl-NL" sz="1900" dirty="0"/>
              <a:t>   Leden Strategische Commissie </a:t>
            </a:r>
          </a:p>
        </p:txBody>
      </p:sp>
    </p:spTree>
    <p:extLst>
      <p:ext uri="{BB962C8B-B14F-4D97-AF65-F5344CB8AC3E}">
        <p14:creationId xmlns:p14="http://schemas.microsoft.com/office/powerpoint/2010/main" val="1028268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D9BC8-D541-8144-B5C5-BEA2EC8EBF7C}"/>
              </a:ext>
            </a:extLst>
          </p:cNvPr>
          <p:cNvSpPr>
            <a:spLocks noGrp="1"/>
          </p:cNvSpPr>
          <p:nvPr>
            <p:ph type="title"/>
          </p:nvPr>
        </p:nvSpPr>
        <p:spPr>
          <a:xfrm>
            <a:off x="838200" y="365125"/>
            <a:ext cx="10515600" cy="1325563"/>
          </a:xfrm>
        </p:spPr>
        <p:txBody>
          <a:bodyPr>
            <a:normAutofit/>
          </a:bodyPr>
          <a:lstStyle/>
          <a:p>
            <a:r>
              <a:rPr lang="nl-NL"/>
              <a:t>Een paar punten als toevoeging</a:t>
            </a:r>
          </a:p>
        </p:txBody>
      </p:sp>
      <p:graphicFrame>
        <p:nvGraphicFramePr>
          <p:cNvPr id="5" name="Tijdelijke aanduiding voor inhoud 2">
            <a:extLst>
              <a:ext uri="{FF2B5EF4-FFF2-40B4-BE49-F238E27FC236}">
                <a16:creationId xmlns:a16="http://schemas.microsoft.com/office/drawing/2014/main" id="{E20756E5-24B7-454D-9BB7-5366EA92353F}"/>
              </a:ext>
            </a:extLst>
          </p:cNvPr>
          <p:cNvGraphicFramePr>
            <a:graphicFrameLocks noGrp="1"/>
          </p:cNvGraphicFramePr>
          <p:nvPr>
            <p:ph idx="1"/>
            <p:extLst>
              <p:ext uri="{D42A27DB-BD31-4B8C-83A1-F6EECF244321}">
                <p14:modId xmlns:p14="http://schemas.microsoft.com/office/powerpoint/2010/main" val="17799966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056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D9BC8-D541-8144-B5C5-BEA2EC8EBF7C}"/>
              </a:ext>
            </a:extLst>
          </p:cNvPr>
          <p:cNvSpPr>
            <a:spLocks noGrp="1"/>
          </p:cNvSpPr>
          <p:nvPr>
            <p:ph type="title"/>
          </p:nvPr>
        </p:nvSpPr>
        <p:spPr>
          <a:xfrm>
            <a:off x="838200" y="365125"/>
            <a:ext cx="10515600" cy="1325563"/>
          </a:xfrm>
        </p:spPr>
        <p:txBody>
          <a:bodyPr>
            <a:normAutofit/>
          </a:bodyPr>
          <a:lstStyle/>
          <a:p>
            <a:pPr algn="r"/>
            <a:r>
              <a:rPr lang="nl-NL" sz="4000" dirty="0"/>
              <a:t>Enquête onder </a:t>
            </a:r>
            <a:r>
              <a:rPr lang="nl-NL" sz="4000" dirty="0" err="1"/>
              <a:t>LG’s</a:t>
            </a:r>
            <a:r>
              <a:rPr lang="nl-NL" sz="4000" dirty="0"/>
              <a:t> en </a:t>
            </a:r>
            <a:r>
              <a:rPr lang="nl-NL" sz="4000" dirty="0" err="1"/>
              <a:t>comm.voorvoorzitters</a:t>
            </a:r>
            <a:endParaRPr lang="nl-NL" sz="4000" dirty="0"/>
          </a:p>
        </p:txBody>
      </p:sp>
      <p:graphicFrame>
        <p:nvGraphicFramePr>
          <p:cNvPr id="5" name="Tijdelijke aanduiding voor inhoud 2">
            <a:extLst>
              <a:ext uri="{FF2B5EF4-FFF2-40B4-BE49-F238E27FC236}">
                <a16:creationId xmlns:a16="http://schemas.microsoft.com/office/drawing/2014/main" id="{E20756E5-24B7-454D-9BB7-5366EA92353F}"/>
              </a:ext>
            </a:extLst>
          </p:cNvPr>
          <p:cNvGraphicFramePr>
            <a:graphicFrameLocks noGrp="1"/>
          </p:cNvGraphicFramePr>
          <p:nvPr>
            <p:ph idx="1"/>
            <p:extLst>
              <p:ext uri="{D42A27DB-BD31-4B8C-83A1-F6EECF244321}">
                <p14:modId xmlns:p14="http://schemas.microsoft.com/office/powerpoint/2010/main" val="122061966"/>
              </p:ext>
            </p:extLst>
          </p:nvPr>
        </p:nvGraphicFramePr>
        <p:xfrm>
          <a:off x="1240766" y="178249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8656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E148E44B-4165-467D-A887-94F36C163B5B}"/>
              </a:ext>
            </a:extLst>
          </p:cNvPr>
          <p:cNvPicPr>
            <a:picLocks noChangeAspect="1"/>
          </p:cNvPicPr>
          <p:nvPr/>
        </p:nvPicPr>
        <p:blipFill>
          <a:blip r:embed="rId2"/>
          <a:stretch>
            <a:fillRect/>
          </a:stretch>
        </p:blipFill>
        <p:spPr>
          <a:xfrm>
            <a:off x="2326811" y="115677"/>
            <a:ext cx="9543625" cy="6048482"/>
          </a:xfrm>
          <a:prstGeom prst="rect">
            <a:avLst/>
          </a:prstGeom>
        </p:spPr>
      </p:pic>
    </p:spTree>
    <p:extLst>
      <p:ext uri="{BB962C8B-B14F-4D97-AF65-F5344CB8AC3E}">
        <p14:creationId xmlns:p14="http://schemas.microsoft.com/office/powerpoint/2010/main" val="1669966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84955" y="500062"/>
            <a:ext cx="10515600" cy="1325563"/>
          </a:xfrm>
        </p:spPr>
        <p:txBody>
          <a:bodyPr>
            <a:normAutofit/>
          </a:bodyPr>
          <a:lstStyle/>
          <a:p>
            <a:r>
              <a:rPr lang="nl-NL" sz="4400" b="1" dirty="0"/>
              <a:t>De opdracht aan de Strategie commissie !</a:t>
            </a:r>
            <a:br>
              <a:rPr lang="nl-NL" sz="4400" dirty="0"/>
            </a:br>
            <a:endParaRPr lang="nl-NL" sz="4400" dirty="0"/>
          </a:p>
        </p:txBody>
      </p:sp>
      <p:graphicFrame>
        <p:nvGraphicFramePr>
          <p:cNvPr id="16" name="Tijdelijke aanduiding voor inhoud 2">
            <a:extLst>
              <a:ext uri="{FF2B5EF4-FFF2-40B4-BE49-F238E27FC236}">
                <a16:creationId xmlns:a16="http://schemas.microsoft.com/office/drawing/2014/main" id="{AC34BB20-1BBD-470D-B0FA-485008E38FDB}"/>
              </a:ext>
            </a:extLst>
          </p:cNvPr>
          <p:cNvGraphicFramePr>
            <a:graphicFrameLocks noGrp="1"/>
          </p:cNvGraphicFramePr>
          <p:nvPr>
            <p:ph idx="1"/>
            <p:extLst>
              <p:ext uri="{D42A27DB-BD31-4B8C-83A1-F6EECF244321}">
                <p14:modId xmlns:p14="http://schemas.microsoft.com/office/powerpoint/2010/main" val="2883797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4542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nl-NL"/>
              <a:t>Strategische Commissie 2019 E.V.  </a:t>
            </a:r>
          </a:p>
        </p:txBody>
      </p:sp>
      <p:graphicFrame>
        <p:nvGraphicFramePr>
          <p:cNvPr id="7" name="Tijdelijke aanduiding voor inhoud 2">
            <a:extLst>
              <a:ext uri="{FF2B5EF4-FFF2-40B4-BE49-F238E27FC236}">
                <a16:creationId xmlns:a16="http://schemas.microsoft.com/office/drawing/2014/main" id="{C5CB0B38-D0C5-4CC6-808C-E6FB6DBEF460}"/>
              </a:ext>
            </a:extLst>
          </p:cNvPr>
          <p:cNvGraphicFramePr>
            <a:graphicFrameLocks noGrp="1"/>
          </p:cNvGraphicFramePr>
          <p:nvPr>
            <p:ph idx="1"/>
            <p:extLst>
              <p:ext uri="{D42A27DB-BD31-4B8C-83A1-F6EECF244321}">
                <p14:modId xmlns:p14="http://schemas.microsoft.com/office/powerpoint/2010/main" val="650837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9768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nl-NL" dirty="0"/>
              <a:t>De nota is gericht op de toekomst !</a:t>
            </a:r>
          </a:p>
        </p:txBody>
      </p:sp>
      <p:graphicFrame>
        <p:nvGraphicFramePr>
          <p:cNvPr id="5" name="Tijdelijke aanduiding voor inhoud 2">
            <a:extLst>
              <a:ext uri="{FF2B5EF4-FFF2-40B4-BE49-F238E27FC236}">
                <a16:creationId xmlns:a16="http://schemas.microsoft.com/office/drawing/2014/main" id="{0A642243-6445-4BD6-90BF-51BD0F7BCB27}"/>
              </a:ext>
            </a:extLst>
          </p:cNvPr>
          <p:cNvGraphicFramePr>
            <a:graphicFrameLocks noGrp="1"/>
          </p:cNvGraphicFramePr>
          <p:nvPr>
            <p:ph idx="1"/>
            <p:extLst>
              <p:ext uri="{D42A27DB-BD31-4B8C-83A1-F6EECF244321}">
                <p14:modId xmlns:p14="http://schemas.microsoft.com/office/powerpoint/2010/main" val="8196934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1436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nl-NL" dirty="0"/>
              <a:t>Strategisch plan 2019 e.v. jaren </a:t>
            </a:r>
          </a:p>
        </p:txBody>
      </p:sp>
      <p:graphicFrame>
        <p:nvGraphicFramePr>
          <p:cNvPr id="5" name="Tijdelijke aanduiding voor inhoud 2">
            <a:extLst>
              <a:ext uri="{FF2B5EF4-FFF2-40B4-BE49-F238E27FC236}">
                <a16:creationId xmlns:a16="http://schemas.microsoft.com/office/drawing/2014/main" id="{59712245-F877-4E85-B875-8465B8B7A743}"/>
              </a:ext>
            </a:extLst>
          </p:cNvPr>
          <p:cNvGraphicFramePr>
            <a:graphicFrameLocks noGrp="1"/>
          </p:cNvGraphicFramePr>
          <p:nvPr>
            <p:ph idx="1"/>
            <p:extLst>
              <p:ext uri="{D42A27DB-BD31-4B8C-83A1-F6EECF244321}">
                <p14:modId xmlns:p14="http://schemas.microsoft.com/office/powerpoint/2010/main" val="35926306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9704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nl-NL" dirty="0"/>
              <a:t>Kernwoorden !</a:t>
            </a:r>
          </a:p>
        </p:txBody>
      </p:sp>
      <p:graphicFrame>
        <p:nvGraphicFramePr>
          <p:cNvPr id="7" name="Tijdelijke aanduiding voor inhoud 2">
            <a:extLst>
              <a:ext uri="{FF2B5EF4-FFF2-40B4-BE49-F238E27FC236}">
                <a16:creationId xmlns:a16="http://schemas.microsoft.com/office/drawing/2014/main" id="{9DFC7FC3-3EC7-4BBE-B50C-41945706833C}"/>
              </a:ext>
            </a:extLst>
          </p:cNvPr>
          <p:cNvGraphicFramePr>
            <a:graphicFrameLocks noGrp="1"/>
          </p:cNvGraphicFramePr>
          <p:nvPr>
            <p:ph idx="1"/>
            <p:extLst>
              <p:ext uri="{D42A27DB-BD31-4B8C-83A1-F6EECF244321}">
                <p14:modId xmlns:p14="http://schemas.microsoft.com/office/powerpoint/2010/main" val="207380874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7120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nl-NL" dirty="0"/>
              <a:t>  De Strategische nota gevat in 10 punten </a:t>
            </a:r>
          </a:p>
        </p:txBody>
      </p:sp>
      <p:graphicFrame>
        <p:nvGraphicFramePr>
          <p:cNvPr id="5" name="Tijdelijke aanduiding voor inhoud 2">
            <a:extLst>
              <a:ext uri="{FF2B5EF4-FFF2-40B4-BE49-F238E27FC236}">
                <a16:creationId xmlns:a16="http://schemas.microsoft.com/office/drawing/2014/main" id="{F47EF301-1D85-4BDC-8F14-4E5B1C157075}"/>
              </a:ext>
            </a:extLst>
          </p:cNvPr>
          <p:cNvGraphicFramePr>
            <a:graphicFrameLocks noGrp="1"/>
          </p:cNvGraphicFramePr>
          <p:nvPr>
            <p:ph idx="1"/>
            <p:extLst>
              <p:ext uri="{D42A27DB-BD31-4B8C-83A1-F6EECF244321}">
                <p14:modId xmlns:p14="http://schemas.microsoft.com/office/powerpoint/2010/main" val="33690071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6643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1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a:solidFill>
                  <a:schemeClr val="accent1"/>
                </a:solidFill>
              </a:rPr>
              <a:t>Speerpunt 1</a:t>
            </a:r>
            <a:endParaRPr lang="nl-NL" dirty="0">
              <a:solidFill>
                <a:schemeClr val="accent1"/>
              </a:solidFill>
            </a:endParaRPr>
          </a:p>
        </p:txBody>
      </p:sp>
      <p:cxnSp>
        <p:nvCxnSpPr>
          <p:cNvPr id="46" name="Straight Connector 1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a:bodyPr>
          <a:lstStyle/>
          <a:p>
            <a:pPr marL="0" indent="0">
              <a:buNone/>
            </a:pPr>
            <a:r>
              <a:rPr lang="nl-NL" sz="2400" b="1" dirty="0"/>
              <a:t>Draagvlak : </a:t>
            </a:r>
          </a:p>
          <a:p>
            <a:r>
              <a:rPr lang="nl-NL" sz="1800" dirty="0"/>
              <a:t>Bij leden van KIDN; </a:t>
            </a:r>
          </a:p>
          <a:p>
            <a:r>
              <a:rPr lang="nl-NL" sz="1800" dirty="0"/>
              <a:t>Voor de besluiten van </a:t>
            </a:r>
            <a:r>
              <a:rPr lang="nl-NL" sz="1800" dirty="0" err="1"/>
              <a:t>Kiwanis</a:t>
            </a:r>
            <a:r>
              <a:rPr lang="nl-NL" sz="1800" dirty="0"/>
              <a:t> Internationaal District Nederland.</a:t>
            </a:r>
          </a:p>
          <a:p>
            <a:pPr marL="0" indent="0">
              <a:buNone/>
            </a:pPr>
            <a:r>
              <a:rPr lang="nl-NL" sz="2400" dirty="0"/>
              <a:t> </a:t>
            </a:r>
          </a:p>
          <a:p>
            <a:pPr marL="0" indent="0">
              <a:buNone/>
            </a:pPr>
            <a:r>
              <a:rPr lang="nl-NL" sz="2400" dirty="0"/>
              <a:t> </a:t>
            </a:r>
            <a:r>
              <a:rPr lang="nl-NL" sz="2400" b="1" dirty="0"/>
              <a:t>Initiators </a:t>
            </a:r>
          </a:p>
          <a:p>
            <a:r>
              <a:rPr lang="nl-NL" sz="1800" dirty="0"/>
              <a:t>Besturen van de </a:t>
            </a:r>
            <a:r>
              <a:rPr lang="nl-NL" sz="1800" dirty="0" err="1"/>
              <a:t>Kiwanis</a:t>
            </a:r>
            <a:r>
              <a:rPr lang="nl-NL" sz="1800" dirty="0"/>
              <a:t> Clubs;</a:t>
            </a:r>
          </a:p>
          <a:p>
            <a:r>
              <a:rPr lang="nl-NL" sz="1800" dirty="0"/>
              <a:t>Algemeen bestuur van KIDN;</a:t>
            </a:r>
          </a:p>
          <a:p>
            <a:r>
              <a:rPr lang="nl-NL" sz="1800" dirty="0"/>
              <a:t>Dagelijks bestuur  van KIDN.                                         </a:t>
            </a:r>
          </a:p>
          <a:p>
            <a:endParaRPr lang="nl-NL" sz="2400" dirty="0"/>
          </a:p>
          <a:p>
            <a:endParaRPr lang="nl-NL" sz="2400" dirty="0"/>
          </a:p>
        </p:txBody>
      </p:sp>
    </p:spTree>
    <p:extLst>
      <p:ext uri="{BB962C8B-B14F-4D97-AF65-F5344CB8AC3E}">
        <p14:creationId xmlns:p14="http://schemas.microsoft.com/office/powerpoint/2010/main" val="371981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Speerpunt 2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lnSpcReduction="10000"/>
          </a:bodyPr>
          <a:lstStyle/>
          <a:p>
            <a:pPr marL="0" indent="0">
              <a:buNone/>
            </a:pPr>
            <a:r>
              <a:rPr lang="nl-NL" sz="2400" b="1" dirty="0"/>
              <a:t>Communicatie :</a:t>
            </a:r>
          </a:p>
          <a:p>
            <a:r>
              <a:rPr lang="nl-NL" sz="1800" dirty="0"/>
              <a:t>Communicatie is een gebied waar veel over wordt geklaagd;</a:t>
            </a:r>
          </a:p>
          <a:p>
            <a:r>
              <a:rPr lang="nl-NL" sz="1800" dirty="0"/>
              <a:t>Communiceren heeft twee kanten, zenden en ontvangen;  </a:t>
            </a:r>
          </a:p>
          <a:p>
            <a:r>
              <a:rPr lang="nl-NL" sz="1800" dirty="0"/>
              <a:t>De marketing van KIWANIS  c.q. de externe communicatie moet eenduidig zijn ook op </a:t>
            </a:r>
            <a:r>
              <a:rPr lang="nl-NL" sz="1800" dirty="0" err="1"/>
              <a:t>social</a:t>
            </a:r>
            <a:r>
              <a:rPr lang="nl-NL" sz="1800" dirty="0"/>
              <a:t> media en met een duidelijk doel b.v. focus op blije kinderen in beeld;</a:t>
            </a:r>
          </a:p>
          <a:p>
            <a:r>
              <a:rPr lang="nl-NL" sz="1800" dirty="0"/>
              <a:t>Beeldmerken inzetten, maar ook structureel gebruiken in uitingen</a:t>
            </a:r>
          </a:p>
          <a:p>
            <a:r>
              <a:rPr lang="nl-NL" sz="1800" dirty="0"/>
              <a:t>De communicatie naar en van leden verdient aandacht ook voor het behoud van leden en het werven van nieuwe leden.</a:t>
            </a:r>
          </a:p>
          <a:p>
            <a:pPr marL="0" indent="0">
              <a:buNone/>
            </a:pPr>
            <a:r>
              <a:rPr lang="nl-NL" sz="2400" b="1" dirty="0"/>
              <a:t>Initiators:  </a:t>
            </a:r>
          </a:p>
          <a:p>
            <a:r>
              <a:rPr lang="nl-NL" sz="1800" dirty="0"/>
              <a:t>Zenden : dagelijks bestuur naar alg. bestuur, algemeen bestuur naar clubs en leden, clubs naar leden  ontvangen: leden, clubs, algemeen bestuur, dagelijks bestuur.   </a:t>
            </a:r>
          </a:p>
          <a:p>
            <a:r>
              <a:rPr lang="nl-NL" sz="1800" dirty="0"/>
              <a:t>En zenden en ontvangen in omgekeerde volgorde !  </a:t>
            </a:r>
            <a:br>
              <a:rPr lang="nl-NL" sz="1800" dirty="0"/>
            </a:br>
            <a:r>
              <a:rPr lang="nl-NL" sz="1800" dirty="0"/>
              <a:t>Leden naar clubs etc. </a:t>
            </a:r>
          </a:p>
        </p:txBody>
      </p:sp>
    </p:spTree>
    <p:extLst>
      <p:ext uri="{BB962C8B-B14F-4D97-AF65-F5344CB8AC3E}">
        <p14:creationId xmlns:p14="http://schemas.microsoft.com/office/powerpoint/2010/main" val="686916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a:solidFill>
                  <a:schemeClr val="accent1"/>
                </a:solidFill>
              </a:rPr>
              <a:t>Speerpunt 3</a:t>
            </a:r>
          </a:p>
        </p:txBody>
      </p:sp>
      <p:cxnSp>
        <p:nvCxnSpPr>
          <p:cNvPr id="17" name="Straight Connector 1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a:bodyPr>
          <a:lstStyle/>
          <a:p>
            <a:pPr marL="177800" indent="-177800">
              <a:buNone/>
            </a:pPr>
            <a:r>
              <a:rPr lang="nl-NL" sz="2000" dirty="0"/>
              <a:t>   </a:t>
            </a:r>
            <a:r>
              <a:rPr lang="nl-NL" sz="2400" b="1" dirty="0"/>
              <a:t>Flexibilisering van club vormen :</a:t>
            </a:r>
          </a:p>
          <a:p>
            <a:r>
              <a:rPr lang="nl-NL" sz="1800" dirty="0"/>
              <a:t>Er is een toenemende vraag naar een flexibeler vorm van de traditionele clubvorm.</a:t>
            </a:r>
          </a:p>
          <a:p>
            <a:r>
              <a:rPr lang="nl-NL" sz="1800" dirty="0"/>
              <a:t>Dat kan zijn andere vormen van vergaderen, satelliet clubs, senatoren afdelingen of Golden clubs e.a. vormen. </a:t>
            </a:r>
          </a:p>
          <a:p>
            <a:r>
              <a:rPr lang="nl-NL" sz="1800" dirty="0"/>
              <a:t>Dit zal gefaciliteerd kunnen worden mits het niet conflicteert met de vigerende statuten van Kiwanis International.  </a:t>
            </a:r>
          </a:p>
          <a:p>
            <a:r>
              <a:rPr lang="nl-NL" sz="1800" dirty="0"/>
              <a:t>Huishoudelijke regelementen van KIDN kunnen, indien goedgekeurd door een ALV worden aangepast.</a:t>
            </a:r>
          </a:p>
          <a:p>
            <a:pPr marL="0" indent="0">
              <a:buNone/>
            </a:pPr>
            <a:r>
              <a:rPr lang="nl-NL" sz="2400" b="1" dirty="0"/>
              <a:t>Initiators</a:t>
            </a:r>
          </a:p>
          <a:p>
            <a:r>
              <a:rPr lang="nl-NL" sz="2000" dirty="0"/>
              <a:t>L</a:t>
            </a:r>
            <a:r>
              <a:rPr lang="nl-NL" sz="1800" dirty="0"/>
              <a:t>eden, </a:t>
            </a:r>
          </a:p>
          <a:p>
            <a:r>
              <a:rPr lang="nl-NL" sz="1800" dirty="0"/>
              <a:t>Clubs, </a:t>
            </a:r>
          </a:p>
          <a:p>
            <a:r>
              <a:rPr lang="nl-NL" sz="1800" dirty="0"/>
              <a:t>Algemeen bestuur, Dagelijks bestuur </a:t>
            </a:r>
            <a:endParaRPr lang="nl-NL" sz="2000" dirty="0"/>
          </a:p>
        </p:txBody>
      </p:sp>
    </p:spTree>
    <p:extLst>
      <p:ext uri="{BB962C8B-B14F-4D97-AF65-F5344CB8AC3E}">
        <p14:creationId xmlns:p14="http://schemas.microsoft.com/office/powerpoint/2010/main" val="1188779077"/>
      </p:ext>
    </p:extLst>
  </p:cSld>
  <p:clrMapOvr>
    <a:masterClrMapping/>
  </p:clrMapOvr>
</p:sld>
</file>

<file path=ppt/theme/theme1.xml><?xml version="1.0" encoding="utf-8"?>
<a:theme xmlns:a="http://schemas.openxmlformats.org/drawingml/2006/main" name="5.1 KCF 2018 Dutch version presentatie 9 juni 201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1855</Words>
  <Application>Microsoft Office PowerPoint</Application>
  <PresentationFormat>Breedbeeld</PresentationFormat>
  <Paragraphs>154</Paragraphs>
  <Slides>20</Slides>
  <Notes>1</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20</vt:i4>
      </vt:variant>
    </vt:vector>
  </HeadingPairs>
  <TitlesOfParts>
    <vt:vector size="31" baseType="lpstr">
      <vt:lpstr>Arial</vt:lpstr>
      <vt:lpstr>Calibri</vt:lpstr>
      <vt:lpstr>Calibri Light</vt:lpstr>
      <vt:lpstr>Courier New</vt:lpstr>
      <vt:lpstr>Garamond</vt:lpstr>
      <vt:lpstr>Noto Sans Symbols</vt:lpstr>
      <vt:lpstr>Times New Roman</vt:lpstr>
      <vt:lpstr>Verdana</vt:lpstr>
      <vt:lpstr>Wingdings</vt:lpstr>
      <vt:lpstr>5.1 KCF 2018 Dutch version presentatie 9 juni 2018</vt:lpstr>
      <vt:lpstr>Kiwanis PPT Template</vt:lpstr>
      <vt:lpstr>STRATEGIE </vt:lpstr>
      <vt:lpstr>De opdracht aan de Strategie commissie ! </vt:lpstr>
      <vt:lpstr>De nota is gericht op de toekomst !</vt:lpstr>
      <vt:lpstr>Strategisch plan 2019 e.v. jaren </vt:lpstr>
      <vt:lpstr>Kernwoorden !</vt:lpstr>
      <vt:lpstr>  De Strategische nota gevat in 10 punten </vt:lpstr>
      <vt:lpstr>Speerpunt 1</vt:lpstr>
      <vt:lpstr>Speerpunt 2             </vt:lpstr>
      <vt:lpstr>Speerpunt 3</vt:lpstr>
      <vt:lpstr>Speerpunt 4</vt:lpstr>
      <vt:lpstr>Speerpunt 5 </vt:lpstr>
      <vt:lpstr>          Speerpunt 6</vt:lpstr>
      <vt:lpstr>                  Speerpunt 7</vt:lpstr>
      <vt:lpstr>              Speerpunt 8</vt:lpstr>
      <vt:lpstr>                Speerpunt 9</vt:lpstr>
      <vt:lpstr>               Speerpunt 10 </vt:lpstr>
      <vt:lpstr>Een paar punten als toevoeging</vt:lpstr>
      <vt:lpstr>Enquête onder LG’s en comm.voorvoorzitters</vt:lpstr>
      <vt:lpstr>PowerPoint-presentatie</vt:lpstr>
      <vt:lpstr>Strategische Commissie 2019 E.V.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dc:title>
  <dc:creator>Guido Palm</dc:creator>
  <cp:lastModifiedBy>Leo Wielstra</cp:lastModifiedBy>
  <cp:revision>10</cp:revision>
  <dcterms:created xsi:type="dcterms:W3CDTF">2019-06-02T10:25:11Z</dcterms:created>
  <dcterms:modified xsi:type="dcterms:W3CDTF">2020-02-19T15:32:59Z</dcterms:modified>
</cp:coreProperties>
</file>